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4C5F4F-24DA-451B-AE10-56FBE48A64A0}" v="8" dt="2025-04-28T10:22:59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, B" userId="3fc04dae-4c94-4e36-be0a-8016a362df72" providerId="ADAL" clId="{ABF4847F-C242-4C00-A0DC-3BE6DF5F9952}"/>
    <pc:docChg chg="undo custSel modSld">
      <pc:chgData name="Cass, B" userId="3fc04dae-4c94-4e36-be0a-8016a362df72" providerId="ADAL" clId="{ABF4847F-C242-4C00-A0DC-3BE6DF5F9952}" dt="2025-04-27T17:05:04.128" v="8" actId="2711"/>
      <pc:docMkLst>
        <pc:docMk/>
      </pc:docMkLst>
      <pc:sldChg chg="modSp mod">
        <pc:chgData name="Cass, B" userId="3fc04dae-4c94-4e36-be0a-8016a362df72" providerId="ADAL" clId="{ABF4847F-C242-4C00-A0DC-3BE6DF5F9952}" dt="2025-04-27T17:05:04.128" v="8" actId="2711"/>
        <pc:sldMkLst>
          <pc:docMk/>
          <pc:sldMk cId="2735755880" sldId="256"/>
        </pc:sldMkLst>
        <pc:spChg chg="mod">
          <ac:chgData name="Cass, B" userId="3fc04dae-4c94-4e36-be0a-8016a362df72" providerId="ADAL" clId="{ABF4847F-C242-4C00-A0DC-3BE6DF5F9952}" dt="2025-04-27T17:04:01.681" v="5" actId="14100"/>
          <ac:spMkLst>
            <pc:docMk/>
            <pc:sldMk cId="2735755880" sldId="256"/>
            <ac:spMk id="6" creationId="{07AC3F84-D142-832C-ECFD-DE9A87F00D86}"/>
          </ac:spMkLst>
        </pc:spChg>
        <pc:spChg chg="mod">
          <ac:chgData name="Cass, B" userId="3fc04dae-4c94-4e36-be0a-8016a362df72" providerId="ADAL" clId="{ABF4847F-C242-4C00-A0DC-3BE6DF5F9952}" dt="2025-04-27T17:04:58.518" v="7" actId="14100"/>
          <ac:spMkLst>
            <pc:docMk/>
            <pc:sldMk cId="2735755880" sldId="256"/>
            <ac:spMk id="46" creationId="{C85B8893-0F5F-1556-88B6-DA0F82A0EA79}"/>
          </ac:spMkLst>
        </pc:spChg>
        <pc:spChg chg="mod">
          <ac:chgData name="Cass, B" userId="3fc04dae-4c94-4e36-be0a-8016a362df72" providerId="ADAL" clId="{ABF4847F-C242-4C00-A0DC-3BE6DF5F9952}" dt="2025-04-27T17:05:04.128" v="8" actId="2711"/>
          <ac:spMkLst>
            <pc:docMk/>
            <pc:sldMk cId="2735755880" sldId="256"/>
            <ac:spMk id="54" creationId="{637F9645-8C0C-14B9-9DA0-CAD1DD519D38}"/>
          </ac:spMkLst>
        </pc:spChg>
      </pc:sldChg>
    </pc:docChg>
  </pc:docChgLst>
  <pc:docChgLst>
    <pc:chgData name="Cass, B" userId="3fc04dae-4c94-4e36-be0a-8016a362df72" providerId="ADAL" clId="{F44C5F4F-24DA-451B-AE10-56FBE48A64A0}"/>
    <pc:docChg chg="custSel modSld">
      <pc:chgData name="Cass, B" userId="3fc04dae-4c94-4e36-be0a-8016a362df72" providerId="ADAL" clId="{F44C5F4F-24DA-451B-AE10-56FBE48A64A0}" dt="2025-05-03T14:45:41.685" v="20" actId="14100"/>
      <pc:docMkLst>
        <pc:docMk/>
      </pc:docMkLst>
      <pc:sldChg chg="addSp delSp modSp mod">
        <pc:chgData name="Cass, B" userId="3fc04dae-4c94-4e36-be0a-8016a362df72" providerId="ADAL" clId="{F44C5F4F-24DA-451B-AE10-56FBE48A64A0}" dt="2025-05-03T14:45:41.685" v="20" actId="14100"/>
        <pc:sldMkLst>
          <pc:docMk/>
          <pc:sldMk cId="2735755880" sldId="256"/>
        </pc:sldMkLst>
        <pc:spChg chg="mod">
          <ac:chgData name="Cass, B" userId="3fc04dae-4c94-4e36-be0a-8016a362df72" providerId="ADAL" clId="{F44C5F4F-24DA-451B-AE10-56FBE48A64A0}" dt="2025-04-28T10:23:06.271" v="16" actId="20577"/>
          <ac:spMkLst>
            <pc:docMk/>
            <pc:sldMk cId="2735755880" sldId="256"/>
            <ac:spMk id="54" creationId="{637F9645-8C0C-14B9-9DA0-CAD1DD519D38}"/>
          </ac:spMkLst>
        </pc:spChg>
        <pc:picChg chg="del">
          <ac:chgData name="Cass, B" userId="3fc04dae-4c94-4e36-be0a-8016a362df72" providerId="ADAL" clId="{F44C5F4F-24DA-451B-AE10-56FBE48A64A0}" dt="2025-05-03T14:45:36.385" v="17" actId="478"/>
          <ac:picMkLst>
            <pc:docMk/>
            <pc:sldMk cId="2735755880" sldId="256"/>
            <ac:picMk id="3" creationId="{F72917F0-3253-F9FA-3CE9-2F235DECDEF6}"/>
          </ac:picMkLst>
        </pc:picChg>
        <pc:picChg chg="add mod">
          <ac:chgData name="Cass, B" userId="3fc04dae-4c94-4e36-be0a-8016a362df72" providerId="ADAL" clId="{F44C5F4F-24DA-451B-AE10-56FBE48A64A0}" dt="2025-05-03T14:45:41.685" v="20" actId="14100"/>
          <ac:picMkLst>
            <pc:docMk/>
            <pc:sldMk cId="2735755880" sldId="256"/>
            <ac:picMk id="5" creationId="{31DE86E7-6802-F9A0-E544-DA87D5AE6D2F}"/>
          </ac:picMkLst>
        </pc:picChg>
      </pc:sldChg>
    </pc:docChg>
  </pc:docChgLst>
  <pc:docChgLst>
    <pc:chgData name="Cass, B" userId="3fc04dae-4c94-4e36-be0a-8016a362df72" providerId="ADAL" clId="{2C4EB907-B486-49F3-94F4-A00FA273C7A9}"/>
    <pc:docChg chg="undo redo custSel addSld delSld modSld">
      <pc:chgData name="Cass, B" userId="3fc04dae-4c94-4e36-be0a-8016a362df72" providerId="ADAL" clId="{2C4EB907-B486-49F3-94F4-A00FA273C7A9}" dt="2025-04-27T16:52:16.844" v="509" actId="47"/>
      <pc:docMkLst>
        <pc:docMk/>
      </pc:docMkLst>
      <pc:sldChg chg="addSp delSp modSp mod addAnim delAnim modAnim">
        <pc:chgData name="Cass, B" userId="3fc04dae-4c94-4e36-be0a-8016a362df72" providerId="ADAL" clId="{2C4EB907-B486-49F3-94F4-A00FA273C7A9}" dt="2025-04-27T16:51:49.554" v="508" actId="1076"/>
        <pc:sldMkLst>
          <pc:docMk/>
          <pc:sldMk cId="2735755880" sldId="256"/>
        </pc:sldMkLst>
        <pc:spChg chg="add mod">
          <ac:chgData name="Cass, B" userId="3fc04dae-4c94-4e36-be0a-8016a362df72" providerId="ADAL" clId="{2C4EB907-B486-49F3-94F4-A00FA273C7A9}" dt="2025-04-27T16:34:15.841" v="60" actId="14100"/>
          <ac:spMkLst>
            <pc:docMk/>
            <pc:sldMk cId="2735755880" sldId="256"/>
            <ac:spMk id="6" creationId="{07AC3F84-D142-832C-ECFD-DE9A87F00D86}"/>
          </ac:spMkLst>
        </pc:spChg>
        <pc:spChg chg="add mod">
          <ac:chgData name="Cass, B" userId="3fc04dae-4c94-4e36-be0a-8016a362df72" providerId="ADAL" clId="{2C4EB907-B486-49F3-94F4-A00FA273C7A9}" dt="2025-04-27T16:41:00.799" v="271" actId="14100"/>
          <ac:spMkLst>
            <pc:docMk/>
            <pc:sldMk cId="2735755880" sldId="256"/>
            <ac:spMk id="46" creationId="{C85B8893-0F5F-1556-88B6-DA0F82A0EA79}"/>
          </ac:spMkLst>
        </pc:spChg>
        <pc:spChg chg="add mod">
          <ac:chgData name="Cass, B" userId="3fc04dae-4c94-4e36-be0a-8016a362df72" providerId="ADAL" clId="{2C4EB907-B486-49F3-94F4-A00FA273C7A9}" dt="2025-04-27T16:47:27.621" v="449" actId="115"/>
          <ac:spMkLst>
            <pc:docMk/>
            <pc:sldMk cId="2735755880" sldId="256"/>
            <ac:spMk id="54" creationId="{637F9645-8C0C-14B9-9DA0-CAD1DD519D38}"/>
          </ac:spMkLst>
        </pc:spChg>
      </pc:sldChg>
      <pc:sldChg chg="addSp delSp modSp new del mod delAnim modAnim">
        <pc:chgData name="Cass, B" userId="3fc04dae-4c94-4e36-be0a-8016a362df72" providerId="ADAL" clId="{2C4EB907-B486-49F3-94F4-A00FA273C7A9}" dt="2025-04-27T16:52:16.844" v="509" actId="47"/>
        <pc:sldMkLst>
          <pc:docMk/>
          <pc:sldMk cId="301744241" sldId="257"/>
        </pc:sldMkLst>
      </pc:sldChg>
    </pc:docChg>
  </pc:docChgLst>
  <pc:docChgLst>
    <pc:chgData name="Cass, B" userId="3fc04dae-4c94-4e36-be0a-8016a362df72" providerId="ADAL" clId="{EAAD49E9-AD59-4FA5-9501-F0D6B36BED2B}"/>
    <pc:docChg chg="undo custSel addSld delSld modSld">
      <pc:chgData name="Cass, B" userId="3fc04dae-4c94-4e36-be0a-8016a362df72" providerId="ADAL" clId="{EAAD49E9-AD59-4FA5-9501-F0D6B36BED2B}" dt="2025-04-27T17:00:35.171" v="75" actId="47"/>
      <pc:docMkLst>
        <pc:docMk/>
      </pc:docMkLst>
      <pc:sldChg chg="addSp delSp modSp mod delAnim">
        <pc:chgData name="Cass, B" userId="3fc04dae-4c94-4e36-be0a-8016a362df72" providerId="ADAL" clId="{EAAD49E9-AD59-4FA5-9501-F0D6B36BED2B}" dt="2025-04-27T17:00:29.714" v="74" actId="1076"/>
        <pc:sldMkLst>
          <pc:docMk/>
          <pc:sldMk cId="2735755880" sldId="256"/>
        </pc:sldMkLst>
        <pc:spChg chg="mod">
          <ac:chgData name="Cass, B" userId="3fc04dae-4c94-4e36-be0a-8016a362df72" providerId="ADAL" clId="{EAAD49E9-AD59-4FA5-9501-F0D6B36BED2B}" dt="2025-04-27T16:58:09.564" v="8" actId="1076"/>
          <ac:spMkLst>
            <pc:docMk/>
            <pc:sldMk cId="2735755880" sldId="256"/>
            <ac:spMk id="4" creationId="{46478D32-FF18-504A-6F9B-C7DCF74EEE6A}"/>
          </ac:spMkLst>
        </pc:spChg>
        <pc:spChg chg="mod">
          <ac:chgData name="Cass, B" userId="3fc04dae-4c94-4e36-be0a-8016a362df72" providerId="ADAL" clId="{EAAD49E9-AD59-4FA5-9501-F0D6B36BED2B}" dt="2025-04-27T16:58:12.913" v="9" actId="255"/>
          <ac:spMkLst>
            <pc:docMk/>
            <pc:sldMk cId="2735755880" sldId="256"/>
            <ac:spMk id="6" creationId="{07AC3F84-D142-832C-ECFD-DE9A87F00D86}"/>
          </ac:spMkLst>
        </pc:spChg>
        <pc:spChg chg="mod">
          <ac:chgData name="Cass, B" userId="3fc04dae-4c94-4e36-be0a-8016a362df72" providerId="ADAL" clId="{EAAD49E9-AD59-4FA5-9501-F0D6B36BED2B}" dt="2025-04-27T16:58:15.962" v="10" actId="255"/>
          <ac:spMkLst>
            <pc:docMk/>
            <pc:sldMk cId="2735755880" sldId="256"/>
            <ac:spMk id="46" creationId="{C85B8893-0F5F-1556-88B6-DA0F82A0EA79}"/>
          </ac:spMkLst>
        </pc:spChg>
        <pc:spChg chg="mod">
          <ac:chgData name="Cass, B" userId="3fc04dae-4c94-4e36-be0a-8016a362df72" providerId="ADAL" clId="{EAAD49E9-AD59-4FA5-9501-F0D6B36BED2B}" dt="2025-04-27T16:58:23.220" v="12" actId="14100"/>
          <ac:spMkLst>
            <pc:docMk/>
            <pc:sldMk cId="2735755880" sldId="256"/>
            <ac:spMk id="54" creationId="{637F9645-8C0C-14B9-9DA0-CAD1DD519D38}"/>
          </ac:spMkLst>
        </pc:spChg>
        <pc:picChg chg="add mod ord">
          <ac:chgData name="Cass, B" userId="3fc04dae-4c94-4e36-be0a-8016a362df72" providerId="ADAL" clId="{EAAD49E9-AD59-4FA5-9501-F0D6B36BED2B}" dt="2025-04-27T16:59:34.318" v="56" actId="167"/>
          <ac:picMkLst>
            <pc:docMk/>
            <pc:sldMk cId="2735755880" sldId="256"/>
            <ac:picMk id="9" creationId="{14FBE994-1EDD-9398-F34B-A53A00557991}"/>
          </ac:picMkLst>
        </pc:picChg>
        <pc:picChg chg="add mod ord">
          <ac:chgData name="Cass, B" userId="3fc04dae-4c94-4e36-be0a-8016a362df72" providerId="ADAL" clId="{EAAD49E9-AD59-4FA5-9501-F0D6B36BED2B}" dt="2025-04-27T16:59:52.016" v="62" actId="1076"/>
          <ac:picMkLst>
            <pc:docMk/>
            <pc:sldMk cId="2735755880" sldId="256"/>
            <ac:picMk id="13" creationId="{D57E93AB-1925-C3F5-CFD3-79EDC967F781}"/>
          </ac:picMkLst>
        </pc:picChg>
        <pc:picChg chg="add mod">
          <ac:chgData name="Cass, B" userId="3fc04dae-4c94-4e36-be0a-8016a362df72" providerId="ADAL" clId="{EAAD49E9-AD59-4FA5-9501-F0D6B36BED2B}" dt="2025-04-27T17:00:29.714" v="74" actId="1076"/>
          <ac:picMkLst>
            <pc:docMk/>
            <pc:sldMk cId="2735755880" sldId="256"/>
            <ac:picMk id="18" creationId="{5E72C418-202F-26A1-66FC-F7D8609F8096}"/>
          </ac:picMkLst>
        </pc:picChg>
        <pc:picChg chg="add mod ord">
          <ac:chgData name="Cass, B" userId="3fc04dae-4c94-4e36-be0a-8016a362df72" providerId="ADAL" clId="{EAAD49E9-AD59-4FA5-9501-F0D6B36BED2B}" dt="2025-04-27T17:00:25.949" v="73" actId="167"/>
          <ac:picMkLst>
            <pc:docMk/>
            <pc:sldMk cId="2735755880" sldId="256"/>
            <ac:picMk id="20" creationId="{63EC9C3D-0686-74D8-7F61-3C4BFB05971A}"/>
          </ac:picMkLst>
        </pc:picChg>
      </pc:sldChg>
      <pc:sldChg chg="delSp modSp add del mod delAnim">
        <pc:chgData name="Cass, B" userId="3fc04dae-4c94-4e36-be0a-8016a362df72" providerId="ADAL" clId="{EAAD49E9-AD59-4FA5-9501-F0D6B36BED2B}" dt="2025-04-27T17:00:35.171" v="75" actId="47"/>
        <pc:sldMkLst>
          <pc:docMk/>
          <pc:sldMk cId="332256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86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5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31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43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31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8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6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81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1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68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2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72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3EC9C3D-0686-74D8-7F61-3C4BFB059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5765" y="4060219"/>
            <a:ext cx="1930848" cy="266522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57E93AB-1925-C3F5-CFD3-79EDC967F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9011" y="4544564"/>
            <a:ext cx="2180299" cy="22786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4FBE994-1EDD-9398-F34B-A53A005579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6327" y="2344440"/>
            <a:ext cx="1585669" cy="23534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478D32-FF18-504A-6F9B-C7DCF74EEE6A}"/>
              </a:ext>
            </a:extLst>
          </p:cNvPr>
          <p:cNvSpPr txBox="1"/>
          <p:nvPr/>
        </p:nvSpPr>
        <p:spPr>
          <a:xfrm>
            <a:off x="3186877" y="-9832"/>
            <a:ext cx="2770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Key Info and Concepts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AC3F84-D142-832C-ECFD-DE9A87F00D86}"/>
              </a:ext>
            </a:extLst>
          </p:cNvPr>
          <p:cNvSpPr txBox="1"/>
          <p:nvPr/>
        </p:nvSpPr>
        <p:spPr>
          <a:xfrm>
            <a:off x="52741" y="511276"/>
            <a:ext cx="21802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What is a sector?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 sector is a portion of a circle, defined by two radii and the arc between them.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85B8893-0F5F-1556-88B6-DA0F82A0EA79}"/>
              </a:ext>
            </a:extLst>
          </p:cNvPr>
          <p:cNvSpPr txBox="1"/>
          <p:nvPr/>
        </p:nvSpPr>
        <p:spPr>
          <a:xfrm>
            <a:off x="2391698" y="511278"/>
            <a:ext cx="25539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Minor and Major sectors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 minor sector is less than half of the circle, while a major sector is more than half of the circle.</a:t>
            </a:r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F9645-8C0C-14B9-9DA0-CAD1DD519D38}"/>
                  </a:ext>
                </a:extLst>
              </p:cNvPr>
              <p:cNvSpPr txBox="1"/>
              <p:nvPr/>
            </p:nvSpPr>
            <p:spPr>
              <a:xfrm>
                <a:off x="5139814" y="511276"/>
                <a:ext cx="3790334" cy="1492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u="sng" dirty="0">
                    <a:latin typeface="Verdana" panose="020B0604030504040204" pitchFamily="34" charset="0"/>
                    <a:ea typeface="Verdana" panose="020B0604030504040204" pitchFamily="34" charset="0"/>
                  </a:rPr>
                  <a:t>Angles Around the Centre Always Add Up to </a:t>
                </a:r>
                <a14:m>
                  <m:oMath xmlns:m="http://schemas.openxmlformats.org/officeDocument/2006/math">
                    <m:r>
                      <a:rPr lang="en-GB" sz="1600" i="1" u="sng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endParaRPr lang="en-GB" sz="16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endParaRPr lang="en-GB" sz="16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r>
                  <a:rPr lang="en-GB" sz="16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The sum of the angles in each sector always add up to 360°</a:t>
                </a:r>
              </a:p>
              <a:p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F9645-8C0C-14B9-9DA0-CAD1DD519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814" y="511276"/>
                <a:ext cx="3790334" cy="1492716"/>
              </a:xfrm>
              <a:prstGeom prst="rect">
                <a:avLst/>
              </a:prstGeom>
              <a:blipFill>
                <a:blip r:embed="rId6"/>
                <a:stretch>
                  <a:fillRect l="-804" t="-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5E72C418-202F-26A1-66FC-F7D8609F80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66625" y="1886242"/>
            <a:ext cx="2770238" cy="26891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DE86E7-6802-F9A0-E544-DA87D5AE6D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063" y="2415537"/>
            <a:ext cx="2379759" cy="254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755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79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Cambria Math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Cass, B</dc:creator>
  <cp:lastModifiedBy>Cass, B</cp:lastModifiedBy>
  <cp:revision>1</cp:revision>
  <dcterms:created xsi:type="dcterms:W3CDTF">2025-04-27T16:29:46Z</dcterms:created>
  <dcterms:modified xsi:type="dcterms:W3CDTF">2025-05-03T14:45:43Z</dcterms:modified>
</cp:coreProperties>
</file>