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DD0E12-E252-4222-B477-A1CA6D5F2B94}" v="189" dt="2025-04-28T00:39:59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6BDD0E12-E252-4222-B477-A1CA6D5F2B94}"/>
    <pc:docChg chg="undo custSel addSld delSld modSld">
      <pc:chgData name="Cass, B" userId="3fc04dae-4c94-4e36-be0a-8016a362df72" providerId="ADAL" clId="{6BDD0E12-E252-4222-B477-A1CA6D5F2B94}" dt="2025-04-28T00:48:29.219" v="1131"/>
      <pc:docMkLst>
        <pc:docMk/>
      </pc:docMkLst>
      <pc:sldChg chg="addSp delSp modSp mod">
        <pc:chgData name="Cass, B" userId="3fc04dae-4c94-4e36-be0a-8016a362df72" providerId="ADAL" clId="{6BDD0E12-E252-4222-B477-A1CA6D5F2B94}" dt="2025-04-28T00:48:29.219" v="1131"/>
        <pc:sldMkLst>
          <pc:docMk/>
          <pc:sldMk cId="3726921979" sldId="256"/>
        </pc:sldMkLst>
        <pc:spChg chg="add mod">
          <ac:chgData name="Cass, B" userId="3fc04dae-4c94-4e36-be0a-8016a362df72" providerId="ADAL" clId="{6BDD0E12-E252-4222-B477-A1CA6D5F2B94}" dt="2025-04-27T21:05:36.722" v="280" actId="14100"/>
          <ac:spMkLst>
            <pc:docMk/>
            <pc:sldMk cId="3726921979" sldId="256"/>
            <ac:spMk id="4" creationId="{05561B9F-54BE-D395-94B0-8471741CC051}"/>
          </ac:spMkLst>
        </pc:spChg>
        <pc:spChg chg="add mod">
          <ac:chgData name="Cass, B" userId="3fc04dae-4c94-4e36-be0a-8016a362df72" providerId="ADAL" clId="{6BDD0E12-E252-4222-B477-A1CA6D5F2B94}" dt="2025-04-27T21:37:30.880" v="787" actId="1076"/>
          <ac:spMkLst>
            <pc:docMk/>
            <pc:sldMk cId="3726921979" sldId="256"/>
            <ac:spMk id="5" creationId="{AF39A321-11AA-6415-4BC5-6BFBFB098A77}"/>
          </ac:spMkLst>
        </pc:spChg>
        <pc:spChg chg="add mod">
          <ac:chgData name="Cass, B" userId="3fc04dae-4c94-4e36-be0a-8016a362df72" providerId="ADAL" clId="{6BDD0E12-E252-4222-B477-A1CA6D5F2B94}" dt="2025-04-27T21:37:14.144" v="785" actId="1076"/>
          <ac:spMkLst>
            <pc:docMk/>
            <pc:sldMk cId="3726921979" sldId="256"/>
            <ac:spMk id="6" creationId="{A830F404-0F8D-A623-D3E3-449BAEE30C74}"/>
          </ac:spMkLst>
        </pc:spChg>
        <pc:spChg chg="add mod">
          <ac:chgData name="Cass, B" userId="3fc04dae-4c94-4e36-be0a-8016a362df72" providerId="ADAL" clId="{6BDD0E12-E252-4222-B477-A1CA6D5F2B94}" dt="2025-04-27T21:37:19.386" v="786" actId="1076"/>
          <ac:spMkLst>
            <pc:docMk/>
            <pc:sldMk cId="3726921979" sldId="256"/>
            <ac:spMk id="7" creationId="{37448813-A400-3211-2DE6-324A7F3034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8" creationId="{D60B31EF-7228-9DD3-B6FC-9BD66DD90CC1}"/>
          </ac:spMkLst>
        </pc:spChg>
        <pc:spChg chg="add del mod">
          <ac:chgData name="Cass, B" userId="3fc04dae-4c94-4e36-be0a-8016a362df72" providerId="ADAL" clId="{6BDD0E12-E252-4222-B477-A1CA6D5F2B94}" dt="2025-04-27T21:01:37.375" v="35" actId="478"/>
          <ac:spMkLst>
            <pc:docMk/>
            <pc:sldMk cId="3726921979" sldId="256"/>
            <ac:spMk id="9" creationId="{FDABA8BB-FD2F-834A-C8F5-C69A512AE61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0" creationId="{339EACE8-8EAF-8C25-9181-8EF25FBAEBD0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11" creationId="{D3E2D422-9F3B-A13F-6A10-4217057D0059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4" creationId="{1A243BEA-2C9C-574D-813C-7FB879236392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5" creationId="{4E2C0E51-CD39-31DA-DEC3-D8D295DB777C}"/>
          </ac:spMkLst>
        </pc:spChg>
        <pc:spChg chg="add mod">
          <ac:chgData name="Cass, B" userId="3fc04dae-4c94-4e36-be0a-8016a362df72" providerId="ADAL" clId="{6BDD0E12-E252-4222-B477-A1CA6D5F2B94}" dt="2025-04-28T00:48:29.219" v="1131"/>
          <ac:spMkLst>
            <pc:docMk/>
            <pc:sldMk cId="3726921979" sldId="256"/>
            <ac:spMk id="15" creationId="{C5FB798A-E0F6-D5BC-C94D-450AA908D48F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6" creationId="{791E9E39-655A-8074-4AC1-FC70CDB93453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8" creationId="{8A5D9FCD-A4B5-EB66-C9F3-D3785D37E141}"/>
          </ac:spMkLst>
        </pc:spChg>
        <pc:spChg chg="add del mod">
          <ac:chgData name="Cass, B" userId="3fc04dae-4c94-4e36-be0a-8016a362df72" providerId="ADAL" clId="{6BDD0E12-E252-4222-B477-A1CA6D5F2B94}" dt="2025-04-27T21:06:20.022" v="297" actId="478"/>
          <ac:spMkLst>
            <pc:docMk/>
            <pc:sldMk cId="3726921979" sldId="256"/>
            <ac:spMk id="19" creationId="{4CB2DF67-38BE-7A75-0132-4ADC5B1A8BCE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3" creationId="{F49966D2-AEB2-5C98-9A86-7F90DDBAB6D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4" creationId="{EA5D1726-36E3-8DE3-D279-F2E2DB6777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5" creationId="{6D95B749-E875-71FF-6437-09F97A75504A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6" creationId="{3EF2C041-586B-E69E-0E4A-C2D043AF7F3F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7" creationId="{0A3DE9FD-549C-4B55-B933-165ECE26D658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8" creationId="{5E913783-028D-0767-977D-8C25352EFFD9}"/>
          </ac:spMkLst>
        </pc:spChg>
        <pc:spChg chg="add del mod">
          <ac:chgData name="Cass, B" userId="3fc04dae-4c94-4e36-be0a-8016a362df72" providerId="ADAL" clId="{6BDD0E12-E252-4222-B477-A1CA6D5F2B94}" dt="2025-04-27T21:14:02.046" v="576" actId="478"/>
          <ac:spMkLst>
            <pc:docMk/>
            <pc:sldMk cId="3726921979" sldId="256"/>
            <ac:spMk id="29" creationId="{E16B7DD5-D96E-5FB0-0A9F-43AB5B4747EA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0" creationId="{292B13BF-BE67-7526-E753-4D9944D0FAF0}"/>
          </ac:spMkLst>
        </pc:spChg>
        <pc:spChg chg="add mod">
          <ac:chgData name="Cass, B" userId="3fc04dae-4c94-4e36-be0a-8016a362df72" providerId="ADAL" clId="{6BDD0E12-E252-4222-B477-A1CA6D5F2B94}" dt="2025-04-28T00:48:24.428" v="1129"/>
          <ac:spMkLst>
            <pc:docMk/>
            <pc:sldMk cId="3726921979" sldId="256"/>
            <ac:spMk id="31" creationId="{C5723B20-9846-8A02-6EE6-34109A5D2121}"/>
          </ac:spMkLst>
        </pc:spChg>
        <pc:spChg chg="add mod">
          <ac:chgData name="Cass, B" userId="3fc04dae-4c94-4e36-be0a-8016a362df72" providerId="ADAL" clId="{6BDD0E12-E252-4222-B477-A1CA6D5F2B94}" dt="2025-04-27T21:28:08.009" v="744" actId="1076"/>
          <ac:spMkLst>
            <pc:docMk/>
            <pc:sldMk cId="3726921979" sldId="256"/>
            <ac:spMk id="34" creationId="{45358390-0808-D557-4D67-D6EF54DC25F2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5" creationId="{37E7BC6D-3E02-42FF-9C82-55E3C627E62B}"/>
          </ac:spMkLst>
        </pc:spChg>
        <pc:spChg chg="add del mod or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36" creationId="{4228ED61-E02F-C9AA-A5FE-F19382D1F7D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0" creationId="{20DB97A1-A06B-DD8C-09D5-D5B426466F0F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63" creationId="{2B2EB335-EA38-BAFC-9805-69494CD30072}"/>
          </ac:spMkLst>
        </pc:spChg>
        <pc:spChg chg="add del mod">
          <ac:chgData name="Cass, B" userId="3fc04dae-4c94-4e36-be0a-8016a362df72" providerId="ADAL" clId="{6BDD0E12-E252-4222-B477-A1CA6D5F2B94}" dt="2025-04-27T21:20:16.951" v="669" actId="478"/>
          <ac:spMkLst>
            <pc:docMk/>
            <pc:sldMk cId="3726921979" sldId="256"/>
            <ac:spMk id="2051" creationId="{40295F64-3388-8000-D80E-3C2978F85A71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3" creationId="{C02E95CD-D9A0-73CE-FEFF-70E28E3D8FFB}"/>
          </ac:spMkLst>
        </pc:spChg>
        <pc:spChg chg="add del mod">
          <ac:chgData name="Cass, B" userId="3fc04dae-4c94-4e36-be0a-8016a362df72" providerId="ADAL" clId="{6BDD0E12-E252-4222-B477-A1CA6D5F2B94}" dt="2025-04-27T21:21:15.868" v="690"/>
          <ac:spMkLst>
            <pc:docMk/>
            <pc:sldMk cId="3726921979" sldId="256"/>
            <ac:spMk id="2056" creationId="{736B0F17-BFA8-C6DD-6089-2D0F761E9F35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7" creationId="{3F3D6695-E5F8-DE98-A450-8622FB634897}"/>
          </ac:spMkLst>
        </pc:spChg>
        <pc:spChg chg="add del mod">
          <ac:chgData name="Cass, B" userId="3fc04dae-4c94-4e36-be0a-8016a362df72" providerId="ADAL" clId="{6BDD0E12-E252-4222-B477-A1CA6D5F2B94}" dt="2025-04-27T21:29:57.921" v="777" actId="478"/>
          <ac:spMkLst>
            <pc:docMk/>
            <pc:sldMk cId="3726921979" sldId="256"/>
            <ac:spMk id="2058" creationId="{619E4A01-9993-5F59-8020-35398E28595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2" creationId="{DACAAE90-4FDF-FBBC-1DF0-53974DD45DF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3" creationId="{A7A8970B-B447-6AEF-E01A-EF5810582D39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4" creationId="{C4F35DF9-4A94-0352-BAB3-8D6E6498FB83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5" creationId="{BB3A0D3B-394F-0D5A-237A-63199F130E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6" creationId="{67DC92AA-780D-3928-9AD5-3880F0F4FE8C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7" creationId="{D8549629-4A05-5C5A-BB0F-E0BDB2C54345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8" creationId="{A9A36860-2E2F-84D5-99DB-7810BA4823F0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79" creationId="{CFC4E168-C94C-D6C5-1BAC-44D45D8DE16D}"/>
          </ac:spMkLst>
        </pc:spChg>
        <pc:spChg chg="add del mod">
          <ac:chgData name="Cass, B" userId="3fc04dae-4c94-4e36-be0a-8016a362df72" providerId="ADAL" clId="{6BDD0E12-E252-4222-B477-A1CA6D5F2B94}" dt="2025-04-28T00:39:56.358" v="1122" actId="478"/>
          <ac:spMkLst>
            <pc:docMk/>
            <pc:sldMk cId="3726921979" sldId="256"/>
            <ac:spMk id="2080" creationId="{4647F5E8-A528-5060-CF59-F1D47C2E5328}"/>
          </ac:spMkLst>
        </pc:spChg>
        <pc:spChg chg="add mod">
          <ac:chgData name="Cass, B" userId="3fc04dae-4c94-4e36-be0a-8016a362df72" providerId="ADAL" clId="{6BDD0E12-E252-4222-B477-A1CA6D5F2B94}" dt="2025-04-27T21:30:42.067" v="781" actId="1076"/>
          <ac:spMkLst>
            <pc:docMk/>
            <pc:sldMk cId="3726921979" sldId="256"/>
            <ac:spMk id="2083" creationId="{396159E5-00F4-7735-9EFD-1E964C19C150}"/>
          </ac:spMkLst>
        </pc:spChg>
        <pc:picChg chg="add mod ord">
          <ac:chgData name="Cass, B" userId="3fc04dae-4c94-4e36-be0a-8016a362df72" providerId="ADAL" clId="{6BDD0E12-E252-4222-B477-A1CA6D5F2B94}" dt="2025-04-28T00:39:24.439" v="1112" actId="1076"/>
          <ac:picMkLst>
            <pc:docMk/>
            <pc:sldMk cId="3726921979" sldId="256"/>
            <ac:picMk id="3" creationId="{C07EF4F0-4E23-79CE-A3A1-35A5B0454244}"/>
          </ac:picMkLst>
        </pc:picChg>
        <pc:picChg chg="add mod ord">
          <ac:chgData name="Cass, B" userId="3fc04dae-4c94-4e36-be0a-8016a362df72" providerId="ADAL" clId="{6BDD0E12-E252-4222-B477-A1CA6D5F2B94}" dt="2025-04-28T00:39:40.949" v="1118" actId="1076"/>
          <ac:picMkLst>
            <pc:docMk/>
            <pc:sldMk cId="3726921979" sldId="256"/>
            <ac:picMk id="12" creationId="{049B16E6-9B2F-2298-21FB-67C97397DC7E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2" creationId="{5A594E4B-24C4-2FE9-3949-C6E4AA8C261F}"/>
          </ac:picMkLst>
        </pc:picChg>
        <pc:picChg chg="add mod ord">
          <ac:chgData name="Cass, B" userId="3fc04dae-4c94-4e36-be0a-8016a362df72" providerId="ADAL" clId="{6BDD0E12-E252-4222-B477-A1CA6D5F2B94}" dt="2025-04-28T00:40:10.785" v="1125" actId="167"/>
          <ac:picMkLst>
            <pc:docMk/>
            <pc:sldMk cId="3726921979" sldId="256"/>
            <ac:picMk id="13" creationId="{9E8D8E70-54B3-6262-5037-A1BB10BD7841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3" creationId="{B819E729-8EEC-0410-3EA8-E3AB21173CCE}"/>
          </ac:picMkLst>
        </pc:picChg>
        <pc:picChg chg="add mod ord">
          <ac:chgData name="Cass, B" userId="3fc04dae-4c94-4e36-be0a-8016a362df72" providerId="ADAL" clId="{6BDD0E12-E252-4222-B477-A1CA6D5F2B94}" dt="2025-04-28T00:40:14.466" v="1126" actId="167"/>
          <ac:picMkLst>
            <pc:docMk/>
            <pc:sldMk cId="3726921979" sldId="256"/>
            <ac:picMk id="14" creationId="{0DA0E96C-5176-25AA-4F9E-3114E3F32CC7}"/>
          </ac:picMkLst>
        </pc:picChg>
        <pc:picChg chg="add del mod">
          <ac:chgData name="Cass, B" userId="3fc04dae-4c94-4e36-be0a-8016a362df72" providerId="ADAL" clId="{6BDD0E12-E252-4222-B477-A1CA6D5F2B94}" dt="2025-04-27T21:06:20.022" v="297" actId="478"/>
          <ac:picMkLst>
            <pc:docMk/>
            <pc:sldMk cId="3726921979" sldId="256"/>
            <ac:picMk id="17" creationId="{76C6FEEF-07C1-ED80-864D-89B465FF7AF8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0" creationId="{A8CDD28D-200C-F11F-DC5D-45B5B9C80A97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1" creationId="{F965606D-5493-F934-AA2E-E4565E481775}"/>
          </ac:picMkLst>
        </pc:picChg>
        <pc:picChg chg="add del mod">
          <ac:chgData name="Cass, B" userId="3fc04dae-4c94-4e36-be0a-8016a362df72" providerId="ADAL" clId="{6BDD0E12-E252-4222-B477-A1CA6D5F2B94}" dt="2025-04-27T21:14:02.046" v="576" actId="478"/>
          <ac:picMkLst>
            <pc:docMk/>
            <pc:sldMk cId="3726921979" sldId="256"/>
            <ac:picMk id="22" creationId="{BAB5EB91-B502-EB0E-712E-6843C260217F}"/>
          </ac:picMkLst>
        </pc:picChg>
        <pc:picChg chg="add del mod">
          <ac:chgData name="Cass, B" userId="3fc04dae-4c94-4e36-be0a-8016a362df72" providerId="ADAL" clId="{6BDD0E12-E252-4222-B477-A1CA6D5F2B94}" dt="2025-04-28T00:39:07.462" v="1105" actId="478"/>
          <ac:picMkLst>
            <pc:docMk/>
            <pc:sldMk cId="3726921979" sldId="256"/>
            <ac:picMk id="32" creationId="{6D134B86-B07D-9431-1585-1744929F925F}"/>
          </ac:picMkLst>
        </pc:picChg>
        <pc:picChg chg="add del mod">
          <ac:chgData name="Cass, B" userId="3fc04dae-4c94-4e36-be0a-8016a362df72" providerId="ADAL" clId="{6BDD0E12-E252-4222-B477-A1CA6D5F2B94}" dt="2025-04-28T00:39:07.942" v="1106" actId="478"/>
          <ac:picMkLst>
            <pc:docMk/>
            <pc:sldMk cId="3726921979" sldId="256"/>
            <ac:picMk id="33" creationId="{4BC9A59F-D0FE-88EC-87FC-655D48B0B087}"/>
          </ac:picMkLst>
        </pc:picChg>
        <pc:picChg chg="add mod">
          <ac:chgData name="Cass, B" userId="3fc04dae-4c94-4e36-be0a-8016a362df72" providerId="ADAL" clId="{6BDD0E12-E252-4222-B477-A1CA6D5F2B94}" dt="2025-04-27T21:28:08.009" v="744" actId="1076"/>
          <ac:picMkLst>
            <pc:docMk/>
            <pc:sldMk cId="3726921979" sldId="256"/>
            <ac:picMk id="2049" creationId="{70AFCA08-F7FD-8686-E98F-DE0E5172B6C6}"/>
          </ac:picMkLst>
        </pc:picChg>
        <pc:picChg chg="add mod">
          <ac:chgData name="Cass, B" userId="3fc04dae-4c94-4e36-be0a-8016a362df72" providerId="ADAL" clId="{6BDD0E12-E252-4222-B477-A1CA6D5F2B94}" dt="2025-04-27T21:13:55.792" v="574" actId="14100"/>
          <ac:picMkLst>
            <pc:docMk/>
            <pc:sldMk cId="3726921979" sldId="256"/>
            <ac:picMk id="2050" creationId="{DBEDB66B-C92D-DAFD-BDE3-22140BA37C86}"/>
          </ac:picMkLst>
        </pc:picChg>
        <pc:picChg chg="add mod">
          <ac:chgData name="Cass, B" userId="3fc04dae-4c94-4e36-be0a-8016a362df72" providerId="ADAL" clId="{6BDD0E12-E252-4222-B477-A1CA6D5F2B94}" dt="2025-04-27T21:13:49.384" v="571" actId="14100"/>
          <ac:picMkLst>
            <pc:docMk/>
            <pc:sldMk cId="3726921979" sldId="256"/>
            <ac:picMk id="2054" creationId="{B938B303-87F5-AC53-F3BF-5543C4DAC033}"/>
          </ac:picMkLst>
        </pc:picChg>
        <pc:picChg chg="add del mod ord">
          <ac:chgData name="Cass, B" userId="3fc04dae-4c94-4e36-be0a-8016a362df72" providerId="ADAL" clId="{6BDD0E12-E252-4222-B477-A1CA6D5F2B94}" dt="2025-04-27T21:29:22.087" v="766" actId="478"/>
          <ac:picMkLst>
            <pc:docMk/>
            <pc:sldMk cId="3726921979" sldId="256"/>
            <ac:picMk id="2063" creationId="{F383EBBB-703D-125D-0899-C104683DA645}"/>
          </ac:picMkLst>
        </pc:picChg>
        <pc:picChg chg="add mod ord">
          <ac:chgData name="Cass, B" userId="3fc04dae-4c94-4e36-be0a-8016a362df72" providerId="ADAL" clId="{6BDD0E12-E252-4222-B477-A1CA6D5F2B94}" dt="2025-04-27T21:29:50.793" v="776" actId="1076"/>
          <ac:picMkLst>
            <pc:docMk/>
            <pc:sldMk cId="3726921979" sldId="256"/>
            <ac:picMk id="2067" creationId="{41A9FFE6-403B-A16E-4F85-BFC6497642E5}"/>
          </ac:picMkLst>
        </pc:picChg>
        <pc:picChg chg="del">
          <ac:chgData name="Cass, B" userId="3fc04dae-4c94-4e36-be0a-8016a362df72" providerId="ADAL" clId="{6BDD0E12-E252-4222-B477-A1CA6D5F2B94}" dt="2025-04-28T00:39:53.567" v="1120" actId="478"/>
          <ac:picMkLst>
            <pc:docMk/>
            <pc:sldMk cId="3726921979" sldId="256"/>
            <ac:picMk id="2081" creationId="{FE769BC7-EB40-E4B5-E3B0-F283A6E29DF8}"/>
          </ac:picMkLst>
        </pc:picChg>
        <pc:picChg chg="del">
          <ac:chgData name="Cass, B" userId="3fc04dae-4c94-4e36-be0a-8016a362df72" providerId="ADAL" clId="{6BDD0E12-E252-4222-B477-A1CA6D5F2B94}" dt="2025-04-28T00:39:53.070" v="1119" actId="478"/>
          <ac:picMkLst>
            <pc:docMk/>
            <pc:sldMk cId="3726921979" sldId="256"/>
            <ac:picMk id="2082" creationId="{2DA5D3CB-8655-D162-A6BD-F81FA277462B}"/>
          </ac:picMkLst>
        </pc:pic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59" creationId="{26D9A064-2EED-BAE6-0817-5C2D8B60B11E}"/>
          </ac:inkMkLst>
        </pc:inkChg>
        <pc:inkChg chg="add del">
          <ac:chgData name="Cass, B" userId="3fc04dae-4c94-4e36-be0a-8016a362df72" providerId="ADAL" clId="{6BDD0E12-E252-4222-B477-A1CA6D5F2B94}" dt="2025-04-27T21:19:46.452" v="656" actId="9405"/>
          <ac:inkMkLst>
            <pc:docMk/>
            <pc:sldMk cId="3726921979" sldId="256"/>
            <ac:inkMk id="61" creationId="{0282022B-9FCF-E2B6-31F3-6BA774C122B1}"/>
          </ac:inkMkLst>
        </pc:inkChg>
        <pc:inkChg chg="add del mod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62" creationId="{3B756E8F-64E2-7AAB-536A-41EE7695CB38}"/>
          </ac:inkMkLst>
        </pc:inkChg>
        <pc:inkChg chg="add mod">
          <ac:chgData name="Cass, B" userId="3fc04dae-4c94-4e36-be0a-8016a362df72" providerId="ADAL" clId="{6BDD0E12-E252-4222-B477-A1CA6D5F2B94}" dt="2025-04-27T21:20:38.333" v="674" actId="208"/>
          <ac:inkMkLst>
            <pc:docMk/>
            <pc:sldMk cId="3726921979" sldId="256"/>
            <ac:inkMk id="2052" creationId="{BC62190F-DB03-4B15-ACE5-42086B5442F1}"/>
          </ac:inkMkLst>
        </pc:inkChg>
        <pc:inkChg chg="add del">
          <ac:chgData name="Cass, B" userId="3fc04dae-4c94-4e36-be0a-8016a362df72" providerId="ADAL" clId="{6BDD0E12-E252-4222-B477-A1CA6D5F2B94}" dt="2025-04-27T21:29:57.921" v="777" actId="478"/>
          <ac:inkMkLst>
            <pc:docMk/>
            <pc:sldMk cId="3726921979" sldId="256"/>
            <ac:inkMk id="2055" creationId="{BA255F68-4181-F95D-6634-433CECBEF82C}"/>
          </ac:inkMkLst>
        </pc:inkChg>
        <pc:inkChg chg="add del">
          <ac:chgData name="Cass, B" userId="3fc04dae-4c94-4e36-be0a-8016a362df72" providerId="ADAL" clId="{6BDD0E12-E252-4222-B477-A1CA6D5F2B94}" dt="2025-04-27T21:21:25.712" v="692" actId="9405"/>
          <ac:inkMkLst>
            <pc:docMk/>
            <pc:sldMk cId="3726921979" sldId="256"/>
            <ac:inkMk id="2059" creationId="{55282B57-4F26-C23F-177E-D6EBCCBB10D5}"/>
          </ac:inkMkLst>
        </pc:inkChg>
        <pc:inkChg chg="add del">
          <ac:chgData name="Cass, B" userId="3fc04dae-4c94-4e36-be0a-8016a362df72" providerId="ADAL" clId="{6BDD0E12-E252-4222-B477-A1CA6D5F2B94}" dt="2025-04-27T21:21:29.838" v="694" actId="9405"/>
          <ac:inkMkLst>
            <pc:docMk/>
            <pc:sldMk cId="3726921979" sldId="256"/>
            <ac:inkMk id="2060" creationId="{9A16E923-1C3E-FA5C-09FB-2E55AC0A6FB2}"/>
          </ac:inkMkLst>
        </pc:inkChg>
        <pc:inkChg chg="add mod">
          <ac:chgData name="Cass, B" userId="3fc04dae-4c94-4e36-be0a-8016a362df72" providerId="ADAL" clId="{6BDD0E12-E252-4222-B477-A1CA6D5F2B94}" dt="2025-04-27T21:21:37.163" v="696" actId="208"/>
          <ac:inkMkLst>
            <pc:docMk/>
            <pc:sldMk cId="3726921979" sldId="256"/>
            <ac:inkMk id="2061" creationId="{915CA479-1CB6-5457-EE91-FBCB170A0ABF}"/>
          </ac:inkMkLst>
        </pc:inkChg>
        <pc:cxnChg chg="add mod">
          <ac:chgData name="Cass, B" userId="3fc04dae-4c94-4e36-be0a-8016a362df72" providerId="ADAL" clId="{6BDD0E12-E252-4222-B477-A1CA6D5F2B94}" dt="2025-04-27T21:16:44.009" v="611" actId="692"/>
          <ac:cxnSpMkLst>
            <pc:docMk/>
            <pc:sldMk cId="3726921979" sldId="256"/>
            <ac:cxnSpMk id="38" creationId="{F4AFAFF1-14B7-0C3C-837C-74C0D374DBCF}"/>
          </ac:cxnSpMkLst>
        </pc:cxnChg>
        <pc:cxnChg chg="add mod">
          <ac:chgData name="Cass, B" userId="3fc04dae-4c94-4e36-be0a-8016a362df72" providerId="ADAL" clId="{6BDD0E12-E252-4222-B477-A1CA6D5F2B94}" dt="2025-04-27T21:17:08.133" v="619" actId="14100"/>
          <ac:cxnSpMkLst>
            <pc:docMk/>
            <pc:sldMk cId="3726921979" sldId="256"/>
            <ac:cxnSpMk id="40" creationId="{78666C5B-7CA5-60AE-BD99-0C979224B66F}"/>
          </ac:cxnSpMkLst>
        </pc:cxnChg>
        <pc:cxnChg chg="add mod">
          <ac:chgData name="Cass, B" userId="3fc04dae-4c94-4e36-be0a-8016a362df72" providerId="ADAL" clId="{6BDD0E12-E252-4222-B477-A1CA6D5F2B94}" dt="2025-04-27T21:17:54.138" v="634" actId="14100"/>
          <ac:cxnSpMkLst>
            <pc:docMk/>
            <pc:sldMk cId="3726921979" sldId="256"/>
            <ac:cxnSpMk id="44" creationId="{A734ECE5-5579-4F89-FCD7-912E780A2C9C}"/>
          </ac:cxnSpMkLst>
        </pc:cxnChg>
        <pc:cxnChg chg="add mod">
          <ac:chgData name="Cass, B" userId="3fc04dae-4c94-4e36-be0a-8016a362df72" providerId="ADAL" clId="{6BDD0E12-E252-4222-B477-A1CA6D5F2B94}" dt="2025-04-27T21:17:49.675" v="633" actId="14100"/>
          <ac:cxnSpMkLst>
            <pc:docMk/>
            <pc:sldMk cId="3726921979" sldId="256"/>
            <ac:cxnSpMk id="50" creationId="{C10ABD61-17A6-8A36-5DED-3EED93185740}"/>
          </ac:cxnSpMkLst>
        </pc:cxnChg>
        <pc:cxnChg chg="add mod">
          <ac:chgData name="Cass, B" userId="3fc04dae-4c94-4e36-be0a-8016a362df72" providerId="ADAL" clId="{6BDD0E12-E252-4222-B477-A1CA6D5F2B94}" dt="2025-04-27T21:28:58.710" v="759" actId="14100"/>
          <ac:cxnSpMkLst>
            <pc:docMk/>
            <pc:sldMk cId="3726921979" sldId="256"/>
            <ac:cxnSpMk id="56" creationId="{DB7BC5EF-D7AB-0ABD-03FA-C26C54D2919D}"/>
          </ac:cxnSpMkLst>
        </pc:cxnChg>
      </pc:sldChg>
      <pc:sldChg chg="addSp delSp modSp new del mod">
        <pc:chgData name="Cass, B" userId="3fc04dae-4c94-4e36-be0a-8016a362df72" providerId="ADAL" clId="{6BDD0E12-E252-4222-B477-A1CA6D5F2B94}" dt="2025-04-28T00:40:30.225" v="1127" actId="47"/>
        <pc:sldMkLst>
          <pc:docMk/>
          <pc:sldMk cId="1221740830" sldId="257"/>
        </pc:sldMkLst>
        <pc:spChg chg="del">
          <ac:chgData name="Cass, B" userId="3fc04dae-4c94-4e36-be0a-8016a362df72" providerId="ADAL" clId="{6BDD0E12-E252-4222-B477-A1CA6D5F2B94}" dt="2025-04-28T00:32:12.498" v="791" actId="478"/>
          <ac:spMkLst>
            <pc:docMk/>
            <pc:sldMk cId="1221740830" sldId="257"/>
            <ac:spMk id="2" creationId="{F5A54B22-5320-D1AB-AA88-A03DF9CCE81E}"/>
          </ac:spMkLst>
        </pc:spChg>
        <pc:spChg chg="del">
          <ac:chgData name="Cass, B" userId="3fc04dae-4c94-4e36-be0a-8016a362df72" providerId="ADAL" clId="{6BDD0E12-E252-4222-B477-A1CA6D5F2B94}" dt="2025-04-28T00:32:13.686" v="792" actId="478"/>
          <ac:spMkLst>
            <pc:docMk/>
            <pc:sldMk cId="1221740830" sldId="257"/>
            <ac:spMk id="3" creationId="{0C7D12F1-BAED-B579-3202-AA909F3FAB0C}"/>
          </ac:spMkLst>
        </pc:spChg>
        <pc:spChg chg="add mod ord">
          <ac:chgData name="Cass, B" userId="3fc04dae-4c94-4e36-be0a-8016a362df72" providerId="ADAL" clId="{6BDD0E12-E252-4222-B477-A1CA6D5F2B94}" dt="2025-04-28T00:36:05.320" v="884" actId="166"/>
          <ac:spMkLst>
            <pc:docMk/>
            <pc:sldMk cId="1221740830" sldId="257"/>
            <ac:spMk id="4" creationId="{94584DA4-12CD-685B-BBCA-82108CEC8386}"/>
          </ac:spMkLst>
        </pc:spChg>
        <pc:spChg chg="add mod ord">
          <ac:chgData name="Cass, B" userId="3fc04dae-4c94-4e36-be0a-8016a362df72" providerId="ADAL" clId="{6BDD0E12-E252-4222-B477-A1CA6D5F2B94}" dt="2025-04-28T00:36:08.643" v="885" actId="166"/>
          <ac:spMkLst>
            <pc:docMk/>
            <pc:sldMk cId="1221740830" sldId="257"/>
            <ac:spMk id="8" creationId="{46C8AB30-0110-BA4B-EEC9-35836060B65C}"/>
          </ac:spMkLst>
        </pc:spChg>
        <pc:spChg chg="add mod">
          <ac:chgData name="Cass, B" userId="3fc04dae-4c94-4e36-be0a-8016a362df72" providerId="ADAL" clId="{6BDD0E12-E252-4222-B477-A1CA6D5F2B94}" dt="2025-04-28T00:35:53.713" v="881" actId="1076"/>
          <ac:spMkLst>
            <pc:docMk/>
            <pc:sldMk cId="1221740830" sldId="257"/>
            <ac:spMk id="11" creationId="{06C8F8F1-E452-BDFB-6AB0-AF681F9AE96C}"/>
          </ac:spMkLst>
        </pc:spChg>
        <pc:spChg chg="add del mod">
          <ac:chgData name="Cass, B" userId="3fc04dae-4c94-4e36-be0a-8016a362df72" providerId="ADAL" clId="{6BDD0E12-E252-4222-B477-A1CA6D5F2B94}" dt="2025-04-28T00:35:53.948" v="883"/>
          <ac:spMkLst>
            <pc:docMk/>
            <pc:sldMk cId="1221740830" sldId="257"/>
            <ac:spMk id="12" creationId="{9F0A3751-57BA-4676-17EA-7A9105FEAF96}"/>
          </ac:spMkLst>
        </pc:spChg>
        <pc:spChg chg="add mod">
          <ac:chgData name="Cass, B" userId="3fc04dae-4c94-4e36-be0a-8016a362df72" providerId="ADAL" clId="{6BDD0E12-E252-4222-B477-A1CA6D5F2B94}" dt="2025-04-28T00:35:45.080" v="879" actId="1076"/>
          <ac:spMkLst>
            <pc:docMk/>
            <pc:sldMk cId="1221740830" sldId="257"/>
            <ac:spMk id="14" creationId="{6D49C4FA-11D5-4535-C2A6-06BF1BFDB60E}"/>
          </ac:spMkLst>
        </pc:spChg>
        <pc:spChg chg="add mod">
          <ac:chgData name="Cass, B" userId="3fc04dae-4c94-4e36-be0a-8016a362df72" providerId="ADAL" clId="{6BDD0E12-E252-4222-B477-A1CA6D5F2B94}" dt="2025-04-28T00:37:46.833" v="915" actId="207"/>
          <ac:spMkLst>
            <pc:docMk/>
            <pc:sldMk cId="1221740830" sldId="257"/>
            <ac:spMk id="21" creationId="{DE730ACA-E9E4-46B2-134F-9EFC1C574CC2}"/>
          </ac:spMkLst>
        </pc:spChg>
        <pc:spChg chg="add mod">
          <ac:chgData name="Cass, B" userId="3fc04dae-4c94-4e36-be0a-8016a362df72" providerId="ADAL" clId="{6BDD0E12-E252-4222-B477-A1CA6D5F2B94}" dt="2025-04-28T00:37:58.486" v="919" actId="1076"/>
          <ac:spMkLst>
            <pc:docMk/>
            <pc:sldMk cId="1221740830" sldId="257"/>
            <ac:spMk id="28" creationId="{382AD052-2AF2-C516-F7D8-5F398381CCA1}"/>
          </ac:spMkLst>
        </pc:spChg>
        <pc:spChg chg="add mod">
          <ac:chgData name="Cass, B" userId="3fc04dae-4c94-4e36-be0a-8016a362df72" providerId="ADAL" clId="{6BDD0E12-E252-4222-B477-A1CA6D5F2B94}" dt="2025-04-28T00:37:59.060" v="920"/>
          <ac:spMkLst>
            <pc:docMk/>
            <pc:sldMk cId="1221740830" sldId="257"/>
            <ac:spMk id="29" creationId="{F600E651-FB19-CCA9-F405-9CBD752132FD}"/>
          </ac:spMkLst>
        </pc:spChg>
        <pc:picChg chg="add mod">
          <ac:chgData name="Cass, B" userId="3fc04dae-4c94-4e36-be0a-8016a362df72" providerId="ADAL" clId="{6BDD0E12-E252-4222-B477-A1CA6D5F2B94}" dt="2025-04-28T00:32:36.424" v="796" actId="1076"/>
          <ac:picMkLst>
            <pc:docMk/>
            <pc:sldMk cId="1221740830" sldId="257"/>
            <ac:picMk id="5" creationId="{18A97949-B70C-BCB6-77CE-A2EB036D14D7}"/>
          </ac:picMkLst>
        </pc:picChg>
        <pc:picChg chg="add mod">
          <ac:chgData name="Cass, B" userId="3fc04dae-4c94-4e36-be0a-8016a362df72" providerId="ADAL" clId="{6BDD0E12-E252-4222-B477-A1CA6D5F2B94}" dt="2025-04-28T00:32:36.424" v="796" actId="1076"/>
          <ac:picMkLst>
            <pc:docMk/>
            <pc:sldMk cId="1221740830" sldId="257"/>
            <ac:picMk id="6" creationId="{C567D48A-E9EF-49AF-BA88-397C9F5B58F4}"/>
          </ac:picMkLst>
        </pc:picChg>
        <pc:inkChg chg="add mod">
          <ac:chgData name="Cass, B" userId="3fc04dae-4c94-4e36-be0a-8016a362df72" providerId="ADAL" clId="{6BDD0E12-E252-4222-B477-A1CA6D5F2B94}" dt="2025-04-28T00:33:07.928" v="807" actId="692"/>
          <ac:inkMkLst>
            <pc:docMk/>
            <pc:sldMk cId="1221740830" sldId="257"/>
            <ac:inkMk id="7" creationId="{025BBCCA-9E6D-A94A-477A-DFEFBE332421}"/>
          </ac:inkMkLst>
        </pc:inkChg>
        <pc:inkChg chg="add del mod">
          <ac:chgData name="Cass, B" userId="3fc04dae-4c94-4e36-be0a-8016a362df72" providerId="ADAL" clId="{6BDD0E12-E252-4222-B477-A1CA6D5F2B94}" dt="2025-04-28T00:33:14.539" v="810" actId="478"/>
          <ac:inkMkLst>
            <pc:docMk/>
            <pc:sldMk cId="1221740830" sldId="257"/>
            <ac:inkMk id="9" creationId="{05FE7D43-B3A5-B95B-4BB7-274378A1AB8F}"/>
          </ac:inkMkLst>
        </pc:inkChg>
        <pc:inkChg chg="add mod">
          <ac:chgData name="Cass, B" userId="3fc04dae-4c94-4e36-be0a-8016a362df72" providerId="ADAL" clId="{6BDD0E12-E252-4222-B477-A1CA6D5F2B94}" dt="2025-04-28T00:34:21.984" v="823" actId="692"/>
          <ac:inkMkLst>
            <pc:docMk/>
            <pc:sldMk cId="1221740830" sldId="257"/>
            <ac:inkMk id="10" creationId="{19088969-BC0C-5797-AD55-851644AF3755}"/>
          </ac:inkMkLst>
        </pc:inkChg>
        <pc:cxnChg chg="add mod">
          <ac:chgData name="Cass, B" userId="3fc04dae-4c94-4e36-be0a-8016a362df72" providerId="ADAL" clId="{6BDD0E12-E252-4222-B477-A1CA6D5F2B94}" dt="2025-04-28T00:37:37.831" v="914" actId="1076"/>
          <ac:cxnSpMkLst>
            <pc:docMk/>
            <pc:sldMk cId="1221740830" sldId="257"/>
            <ac:cxnSpMk id="16" creationId="{31EBF5A7-0D66-80BE-02E1-FE8A787680B6}"/>
          </ac:cxnSpMkLst>
        </pc:cxnChg>
        <pc:cxnChg chg="add mod">
          <ac:chgData name="Cass, B" userId="3fc04dae-4c94-4e36-be0a-8016a362df72" providerId="ADAL" clId="{6BDD0E12-E252-4222-B477-A1CA6D5F2B94}" dt="2025-04-28T00:37:20.529" v="908" actId="14100"/>
          <ac:cxnSpMkLst>
            <pc:docMk/>
            <pc:sldMk cId="1221740830" sldId="257"/>
            <ac:cxnSpMk id="18" creationId="{1206CF30-C607-F454-E305-2CFBD0FC7A34}"/>
          </ac:cxnSpMkLst>
        </pc:cxnChg>
        <pc:cxnChg chg="add mod">
          <ac:chgData name="Cass, B" userId="3fc04dae-4c94-4e36-be0a-8016a362df72" providerId="ADAL" clId="{6BDD0E12-E252-4222-B477-A1CA6D5F2B94}" dt="2025-04-28T00:37:51.931" v="917" actId="1076"/>
          <ac:cxnSpMkLst>
            <pc:docMk/>
            <pc:sldMk cId="1221740830" sldId="257"/>
            <ac:cxnSpMk id="27" creationId="{1D620E04-1979-6E37-118E-90834D0F86DE}"/>
          </ac:cxnSpMkLst>
        </pc:cxnChg>
        <pc:cxnChg chg="add mod">
          <ac:chgData name="Cass, B" userId="3fc04dae-4c94-4e36-be0a-8016a362df72" providerId="ADAL" clId="{6BDD0E12-E252-4222-B477-A1CA6D5F2B94}" dt="2025-04-28T00:38:07.085" v="922" actId="1076"/>
          <ac:cxnSpMkLst>
            <pc:docMk/>
            <pc:sldMk cId="1221740830" sldId="257"/>
            <ac:cxnSpMk id="30" creationId="{DDBEE2D4-91FE-C9BA-0B3C-757C86BB719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5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3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8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5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24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00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9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52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6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D0506-0C15-4017-80E8-064742C907E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C39C5-F18F-4897-A46E-4BFA76591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0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DA0E96C-5176-25AA-4F9E-3114E3F32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992" y="3710054"/>
            <a:ext cx="1104713" cy="13275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8D8E70-54B3-6262-5037-A1BB10BD7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222" y="3650683"/>
            <a:ext cx="1113759" cy="14984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9B16E6-9B2F-2298-21FB-67C97397D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384" y="3656273"/>
            <a:ext cx="1113759" cy="14984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07EF4F0-4E23-79CE-A3A1-35A5B0454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54" y="3715644"/>
            <a:ext cx="1104713" cy="1327594"/>
          </a:xfrm>
          <a:prstGeom prst="rect">
            <a:avLst/>
          </a:prstGeom>
        </p:spPr>
      </p:pic>
      <p:pic>
        <p:nvPicPr>
          <p:cNvPr id="2067" name="Picture 2066">
            <a:extLst>
              <a:ext uri="{FF2B5EF4-FFF2-40B4-BE49-F238E27FC236}">
                <a16:creationId xmlns:a16="http://schemas.microsoft.com/office/drawing/2014/main" id="{41A9FFE6-403B-A16E-4F85-BFC649764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0" y="5256090"/>
            <a:ext cx="1709459" cy="1601910"/>
          </a:xfrm>
          <a:prstGeom prst="rect">
            <a:avLst/>
          </a:prstGeom>
        </p:spPr>
      </p:pic>
      <p:pic>
        <p:nvPicPr>
          <p:cNvPr id="2054" name="Picture 6" descr="A circle with a red line&#10;&#10;AI-generated content may be incorrect.">
            <a:extLst>
              <a:ext uri="{FF2B5EF4-FFF2-40B4-BE49-F238E27FC236}">
                <a16:creationId xmlns:a16="http://schemas.microsoft.com/office/drawing/2014/main" id="{B938B303-87F5-AC53-F3BF-5543C4DAC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678" y="1194985"/>
            <a:ext cx="750687" cy="113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 triangle with a red mark&#10;&#10;AI-generated content may be incorrect.">
            <a:extLst>
              <a:ext uri="{FF2B5EF4-FFF2-40B4-BE49-F238E27FC236}">
                <a16:creationId xmlns:a16="http://schemas.microsoft.com/office/drawing/2014/main" id="{DBEDB66B-C92D-DAFD-BDE3-22140BA37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761" y="1405295"/>
            <a:ext cx="1067419" cy="744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A black and red triangle with red text&#10;&#10;AI-generated content may be incorrect.">
            <a:extLst>
              <a:ext uri="{FF2B5EF4-FFF2-40B4-BE49-F238E27FC236}">
                <a16:creationId xmlns:a16="http://schemas.microsoft.com/office/drawing/2014/main" id="{70AFCA08-F7FD-8686-E98F-DE0E5172B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59" y="1353616"/>
            <a:ext cx="1028139" cy="86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561B9F-54BE-D395-94B0-8471741CC051}"/>
              </a:ext>
            </a:extLst>
          </p:cNvPr>
          <p:cNvSpPr txBox="1"/>
          <p:nvPr/>
        </p:nvSpPr>
        <p:spPr>
          <a:xfrm>
            <a:off x="94823" y="-16460"/>
            <a:ext cx="427590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Challenge worksheet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 questions can be attempted after set 1 of independent work questions.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F39A321-11AA-6415-4BC5-6BFBFB098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9" y="1485930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830F404-0F8D-A623-D3E3-449BAEE30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093" y="1490128"/>
            <a:ext cx="4111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37448813-A400-3211-2DE6-324A7F303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493" y="1490127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0B31EF-7228-9DD3-B6FC-9BD66DD90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" y="268621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339EACE8-8EAF-8C25-9181-8EF25FBAE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0" y="130126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2D422-9F3B-A13F-6A10-4217057D0059}"/>
              </a:ext>
            </a:extLst>
          </p:cNvPr>
          <p:cNvSpPr txBox="1"/>
          <p:nvPr/>
        </p:nvSpPr>
        <p:spPr>
          <a:xfrm>
            <a:off x="94823" y="746913"/>
            <a:ext cx="43408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1: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following sectors as simplified fractions of their original circles. Attempt first without your calculator.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92B13BF-BE67-7526-E753-4D9944D0FAF0}"/>
              </a:ext>
            </a:extLst>
          </p:cNvPr>
          <p:cNvSpPr txBox="1"/>
          <p:nvPr/>
        </p:nvSpPr>
        <p:spPr>
          <a:xfrm>
            <a:off x="94822" y="2390576"/>
            <a:ext cx="4340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2: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circle is divided into congruent sectors, each with a central angle of 18°. How many such sectors fit exactly into the circle?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5723B20-9846-8A02-6EE6-34109A5D2121}"/>
              </a:ext>
            </a:extLst>
          </p:cNvPr>
          <p:cNvSpPr txBox="1"/>
          <p:nvPr/>
        </p:nvSpPr>
        <p:spPr>
          <a:xfrm>
            <a:off x="94822" y="3162721"/>
            <a:ext cx="43408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3: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Show that the below two sectors, with the same radius, cannot fit exactly together. How many more degrees are needed to make them fit?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5358390-0808-D557-4D67-D6EF54DC25F2}"/>
              </a:ext>
            </a:extLst>
          </p:cNvPr>
          <p:cNvSpPr txBox="1"/>
          <p:nvPr/>
        </p:nvSpPr>
        <p:spPr>
          <a:xfrm>
            <a:off x="128196" y="4967387"/>
            <a:ext cx="43408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4: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sector with a central angle that is a multiple of 5° as a simplified fraction of the full circle.</a:t>
            </a:r>
          </a:p>
        </p:txBody>
      </p:sp>
      <p:pic>
        <p:nvPicPr>
          <p:cNvPr id="2068" name="Picture 2067">
            <a:extLst>
              <a:ext uri="{FF2B5EF4-FFF2-40B4-BE49-F238E27FC236}">
                <a16:creationId xmlns:a16="http://schemas.microsoft.com/office/drawing/2014/main" id="{33BB4B0F-5B4D-7C3A-4FD0-F72A6CFCF3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7459" y="5256090"/>
            <a:ext cx="1709459" cy="1601910"/>
          </a:xfrm>
          <a:prstGeom prst="rect">
            <a:avLst/>
          </a:prstGeom>
        </p:spPr>
      </p:pic>
      <p:pic>
        <p:nvPicPr>
          <p:cNvPr id="2069" name="Picture 6" descr="A circle with a red line&#10;&#10;AI-generated content may be incorrect.">
            <a:extLst>
              <a:ext uri="{FF2B5EF4-FFF2-40B4-BE49-F238E27FC236}">
                <a16:creationId xmlns:a16="http://schemas.microsoft.com/office/drawing/2014/main" id="{1E77E127-C269-5BBC-E8DF-13A9E44A9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847" y="1194985"/>
            <a:ext cx="750687" cy="113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" descr="A triangle with a red mark&#10;&#10;AI-generated content may be incorrect.">
            <a:extLst>
              <a:ext uri="{FF2B5EF4-FFF2-40B4-BE49-F238E27FC236}">
                <a16:creationId xmlns:a16="http://schemas.microsoft.com/office/drawing/2014/main" id="{56481F5D-894B-9360-D1DD-143F5908F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930" y="1405295"/>
            <a:ext cx="1067419" cy="744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1" descr="A black and red triangle with red text&#10;&#10;AI-generated content may be incorrect.">
            <a:extLst>
              <a:ext uri="{FF2B5EF4-FFF2-40B4-BE49-F238E27FC236}">
                <a16:creationId xmlns:a16="http://schemas.microsoft.com/office/drawing/2014/main" id="{75717520-8BC2-B23C-FD89-C7E96C947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528" y="1353616"/>
            <a:ext cx="1028139" cy="86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2" name="TextBox 2071">
            <a:extLst>
              <a:ext uri="{FF2B5EF4-FFF2-40B4-BE49-F238E27FC236}">
                <a16:creationId xmlns:a16="http://schemas.microsoft.com/office/drawing/2014/main" id="{DACAAE90-4FDF-FBBC-1DF0-53974DD45DF9}"/>
              </a:ext>
            </a:extLst>
          </p:cNvPr>
          <p:cNvSpPr txBox="1"/>
          <p:nvPr/>
        </p:nvSpPr>
        <p:spPr>
          <a:xfrm>
            <a:off x="5229992" y="-16460"/>
            <a:ext cx="427590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Challenge worksheet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All questions can be attempted after set 1 of independent work questions.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73" name="Text Box 2">
            <a:extLst>
              <a:ext uri="{FF2B5EF4-FFF2-40B4-BE49-F238E27FC236}">
                <a16:creationId xmlns:a16="http://schemas.microsoft.com/office/drawing/2014/main" id="{A7A8970B-B447-6AEF-E01A-EF581058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3365" y="1485930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74" name="Text Box 4">
            <a:extLst>
              <a:ext uri="{FF2B5EF4-FFF2-40B4-BE49-F238E27FC236}">
                <a16:creationId xmlns:a16="http://schemas.microsoft.com/office/drawing/2014/main" id="{C4F35DF9-4A94-0352-BAB3-8D6E6498F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3535" y="1491208"/>
            <a:ext cx="4111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75" name="Text Box 5">
            <a:extLst>
              <a:ext uri="{FF2B5EF4-FFF2-40B4-BE49-F238E27FC236}">
                <a16:creationId xmlns:a16="http://schemas.microsoft.com/office/drawing/2014/main" id="{BB3A0D3B-394F-0D5A-237A-63199F130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7662" y="1491208"/>
            <a:ext cx="4111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67DC92AA-780D-3928-9AD5-3880F0F4F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621" y="268621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77" name="Rectangle 12">
            <a:extLst>
              <a:ext uri="{FF2B5EF4-FFF2-40B4-BE49-F238E27FC236}">
                <a16:creationId xmlns:a16="http://schemas.microsoft.com/office/drawing/2014/main" id="{D8549629-4A05-5C5A-BB0F-E0BDB2C54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949" y="130126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78" name="TextBox 2077">
            <a:extLst>
              <a:ext uri="{FF2B5EF4-FFF2-40B4-BE49-F238E27FC236}">
                <a16:creationId xmlns:a16="http://schemas.microsoft.com/office/drawing/2014/main" id="{A9A36860-2E2F-84D5-99DB-7810BA4823F0}"/>
              </a:ext>
            </a:extLst>
          </p:cNvPr>
          <p:cNvSpPr txBox="1"/>
          <p:nvPr/>
        </p:nvSpPr>
        <p:spPr>
          <a:xfrm>
            <a:off x="5229992" y="746913"/>
            <a:ext cx="43408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1: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following sectors as simplified fractions of their original circles. Attempt first without your calculator. </a:t>
            </a:r>
          </a:p>
        </p:txBody>
      </p:sp>
      <p:sp>
        <p:nvSpPr>
          <p:cNvPr id="2079" name="TextBox 2078">
            <a:extLst>
              <a:ext uri="{FF2B5EF4-FFF2-40B4-BE49-F238E27FC236}">
                <a16:creationId xmlns:a16="http://schemas.microsoft.com/office/drawing/2014/main" id="{CFC4E168-C94C-D6C5-1BAC-44D45D8DE16D}"/>
              </a:ext>
            </a:extLst>
          </p:cNvPr>
          <p:cNvSpPr txBox="1"/>
          <p:nvPr/>
        </p:nvSpPr>
        <p:spPr>
          <a:xfrm>
            <a:off x="5229991" y="2390576"/>
            <a:ext cx="43408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2: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circle is divided into congruent sectors, each with a central angle of 18°. How many such sectors fit exactly into the circle?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83" name="TextBox 2082">
            <a:extLst>
              <a:ext uri="{FF2B5EF4-FFF2-40B4-BE49-F238E27FC236}">
                <a16:creationId xmlns:a16="http://schemas.microsoft.com/office/drawing/2014/main" id="{396159E5-00F4-7735-9EFD-1E964C19C150}"/>
              </a:ext>
            </a:extLst>
          </p:cNvPr>
          <p:cNvSpPr txBox="1"/>
          <p:nvPr/>
        </p:nvSpPr>
        <p:spPr>
          <a:xfrm>
            <a:off x="5263365" y="4967387"/>
            <a:ext cx="43408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4: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Express the sector with a central angle that is a multiple of 5° as a simplified fraction of the full circle.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FB798A-E0F6-D5BC-C94D-450AA908D48F}"/>
              </a:ext>
            </a:extLst>
          </p:cNvPr>
          <p:cNvSpPr txBox="1"/>
          <p:nvPr/>
        </p:nvSpPr>
        <p:spPr>
          <a:xfrm>
            <a:off x="5248660" y="3157131"/>
            <a:ext cx="43408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Question 3: 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Show that the below two sectors, with the same radius, cannot fit exactly together. </a:t>
            </a:r>
            <a:r>
              <a:rPr lang="en-GB" sz="1100">
                <a:latin typeface="Verdana" panose="020B0604030504040204" pitchFamily="34" charset="0"/>
                <a:ea typeface="Verdana" panose="020B0604030504040204" pitchFamily="34" charset="0"/>
              </a:rPr>
              <a:t>How many more degrees are needed to make them fit?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2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256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2025-04-27T21:00:13Z</dcterms:created>
  <dcterms:modified xsi:type="dcterms:W3CDTF">2025-04-28T00:48:30Z</dcterms:modified>
</cp:coreProperties>
</file>