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5DDAF3-7D28-4C30-9828-9AE6A7980052}" v="14" dt="2025-04-28T10:24:00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3A5DDAF3-7D28-4C30-9828-9AE6A7980052}"/>
    <pc:docChg chg="modSld">
      <pc:chgData name="Cass, B" userId="3fc04dae-4c94-4e36-be0a-8016a362df72" providerId="ADAL" clId="{3A5DDAF3-7D28-4C30-9828-9AE6A7980052}" dt="2025-05-03T14:44:23.887" v="35" actId="1076"/>
      <pc:docMkLst>
        <pc:docMk/>
      </pc:docMkLst>
      <pc:sldChg chg="modSp mod">
        <pc:chgData name="Cass, B" userId="3fc04dae-4c94-4e36-be0a-8016a362df72" providerId="ADAL" clId="{3A5DDAF3-7D28-4C30-9828-9AE6A7980052}" dt="2025-05-03T14:44:23.887" v="35" actId="1076"/>
        <pc:sldMkLst>
          <pc:docMk/>
          <pc:sldMk cId="2735755880" sldId="256"/>
        </pc:sldMkLst>
        <pc:spChg chg="mod">
          <ac:chgData name="Cass, B" userId="3fc04dae-4c94-4e36-be0a-8016a362df72" providerId="ADAL" clId="{3A5DDAF3-7D28-4C30-9828-9AE6A7980052}" dt="2025-05-03T14:44:23.887" v="35" actId="1076"/>
          <ac:spMkLst>
            <pc:docMk/>
            <pc:sldMk cId="2735755880" sldId="256"/>
            <ac:spMk id="45" creationId="{EA6878D9-16A8-CC2B-1938-30B2FC308593}"/>
          </ac:spMkLst>
        </pc:spChg>
        <pc:spChg chg="mod">
          <ac:chgData name="Cass, B" userId="3fc04dae-4c94-4e36-be0a-8016a362df72" providerId="ADAL" clId="{3A5DDAF3-7D28-4C30-9828-9AE6A7980052}" dt="2025-04-28T10:23:55.869" v="14" actId="20577"/>
          <ac:spMkLst>
            <pc:docMk/>
            <pc:sldMk cId="2735755880" sldId="256"/>
            <ac:spMk id="54" creationId="{637F9645-8C0C-14B9-9DA0-CAD1DD519D38}"/>
          </ac:spMkLst>
        </pc:spChg>
        <pc:spChg chg="mod">
          <ac:chgData name="Cass, B" userId="3fc04dae-4c94-4e36-be0a-8016a362df72" providerId="ADAL" clId="{3A5DDAF3-7D28-4C30-9828-9AE6A7980052}" dt="2025-05-03T14:44:08.098" v="32" actId="1076"/>
          <ac:spMkLst>
            <pc:docMk/>
            <pc:sldMk cId="2735755880" sldId="256"/>
            <ac:spMk id="80" creationId="{96E8DCF7-DE8C-E0D0-3138-4CF82330FB00}"/>
          </ac:spMkLst>
        </pc:spChg>
        <pc:spChg chg="mod">
          <ac:chgData name="Cass, B" userId="3fc04dae-4c94-4e36-be0a-8016a362df72" providerId="ADAL" clId="{3A5DDAF3-7D28-4C30-9828-9AE6A7980052}" dt="2025-04-28T10:24:06.677" v="29" actId="20577"/>
          <ac:spMkLst>
            <pc:docMk/>
            <pc:sldMk cId="2735755880" sldId="256"/>
            <ac:spMk id="94" creationId="{2F6EC19C-7EA4-4010-8E4C-E27EB6789CC0}"/>
          </ac:spMkLst>
        </pc:spChg>
      </pc:sldChg>
    </pc:docChg>
  </pc:docChgLst>
  <pc:docChgLst>
    <pc:chgData name="Cass, B" userId="3fc04dae-4c94-4e36-be0a-8016a362df72" providerId="ADAL" clId="{2C4EB907-B486-49F3-94F4-A00FA273C7A9}"/>
    <pc:docChg chg="undo redo custSel addSld delSld modSld">
      <pc:chgData name="Cass, B" userId="3fc04dae-4c94-4e36-be0a-8016a362df72" providerId="ADAL" clId="{2C4EB907-B486-49F3-94F4-A00FA273C7A9}" dt="2025-04-27T16:52:16.844" v="509" actId="47"/>
      <pc:docMkLst>
        <pc:docMk/>
      </pc:docMkLst>
      <pc:sldChg chg="addSp delSp modSp mod addAnim delAnim modAnim">
        <pc:chgData name="Cass, B" userId="3fc04dae-4c94-4e36-be0a-8016a362df72" providerId="ADAL" clId="{2C4EB907-B486-49F3-94F4-A00FA273C7A9}" dt="2025-04-27T16:51:49.554" v="508" actId="1076"/>
        <pc:sldMkLst>
          <pc:docMk/>
          <pc:sldMk cId="2735755880" sldId="256"/>
        </pc:sldMkLst>
        <pc:spChg chg="add mod">
          <ac:chgData name="Cass, B" userId="3fc04dae-4c94-4e36-be0a-8016a362df72" providerId="ADAL" clId="{2C4EB907-B486-49F3-94F4-A00FA273C7A9}" dt="2025-04-27T16:34:15.841" v="60" actId="14100"/>
          <ac:spMkLst>
            <pc:docMk/>
            <pc:sldMk cId="2735755880" sldId="256"/>
            <ac:spMk id="6" creationId="{07AC3F84-D142-832C-ECFD-DE9A87F00D86}"/>
          </ac:spMkLst>
        </pc:spChg>
        <pc:spChg chg="add mod">
          <ac:chgData name="Cass, B" userId="3fc04dae-4c94-4e36-be0a-8016a362df72" providerId="ADAL" clId="{2C4EB907-B486-49F3-94F4-A00FA273C7A9}" dt="2025-04-27T16:34:42.120" v="73" actId="14100"/>
          <ac:spMkLst>
            <pc:docMk/>
            <pc:sldMk cId="2735755880" sldId="256"/>
            <ac:spMk id="7" creationId="{8E8750CF-6BD5-7926-88B5-F86E07CA52D8}"/>
          </ac:spMkLst>
        </pc:spChg>
        <pc:spChg chg="add mod">
          <ac:chgData name="Cass, B" userId="3fc04dae-4c94-4e36-be0a-8016a362df72" providerId="ADAL" clId="{2C4EB907-B486-49F3-94F4-A00FA273C7A9}" dt="2025-04-27T16:37:03.616" v="102" actId="1076"/>
          <ac:spMkLst>
            <pc:docMk/>
            <pc:sldMk cId="2735755880" sldId="256"/>
            <ac:spMk id="8" creationId="{2CD35EF0-DF71-4A73-14FC-6FCBCECD0E9A}"/>
          </ac:spMkLst>
        </pc:spChg>
        <pc:spChg chg="add mod">
          <ac:chgData name="Cass, B" userId="3fc04dae-4c94-4e36-be0a-8016a362df72" providerId="ADAL" clId="{2C4EB907-B486-49F3-94F4-A00FA273C7A9}" dt="2025-04-27T16:36:50.344" v="100" actId="1076"/>
          <ac:spMkLst>
            <pc:docMk/>
            <pc:sldMk cId="2735755880" sldId="256"/>
            <ac:spMk id="16" creationId="{3CA793A1-1A0F-DDA0-C1D2-B896DB604C6B}"/>
          </ac:spMkLst>
        </pc:spChg>
        <pc:spChg chg="add mod">
          <ac:chgData name="Cass, B" userId="3fc04dae-4c94-4e36-be0a-8016a362df72" providerId="ADAL" clId="{2C4EB907-B486-49F3-94F4-A00FA273C7A9}" dt="2025-04-27T16:38:24.398" v="137" actId="1076"/>
          <ac:spMkLst>
            <pc:docMk/>
            <pc:sldMk cId="2735755880" sldId="256"/>
            <ac:spMk id="24" creationId="{6C26A1AA-5E6A-2B90-A509-3A3676EE14F9}"/>
          </ac:spMkLst>
        </pc:spChg>
        <pc:spChg chg="add mod">
          <ac:chgData name="Cass, B" userId="3fc04dae-4c94-4e36-be0a-8016a362df72" providerId="ADAL" clId="{2C4EB907-B486-49F3-94F4-A00FA273C7A9}" dt="2025-04-27T16:43:23.070" v="330" actId="20577"/>
          <ac:spMkLst>
            <pc:docMk/>
            <pc:sldMk cId="2735755880" sldId="256"/>
            <ac:spMk id="45" creationId="{EA6878D9-16A8-CC2B-1938-30B2FC308593}"/>
          </ac:spMkLst>
        </pc:spChg>
        <pc:spChg chg="add mod">
          <ac:chgData name="Cass, B" userId="3fc04dae-4c94-4e36-be0a-8016a362df72" providerId="ADAL" clId="{2C4EB907-B486-49F3-94F4-A00FA273C7A9}" dt="2025-04-27T16:41:00.799" v="271" actId="14100"/>
          <ac:spMkLst>
            <pc:docMk/>
            <pc:sldMk cId="2735755880" sldId="256"/>
            <ac:spMk id="46" creationId="{C85B8893-0F5F-1556-88B6-DA0F82A0EA79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47" creationId="{F80F83DA-8547-5A2A-6D59-3ABE1596CB46}"/>
          </ac:spMkLst>
        </pc:spChg>
        <pc:spChg chg="add mod">
          <ac:chgData name="Cass, B" userId="3fc04dae-4c94-4e36-be0a-8016a362df72" providerId="ADAL" clId="{2C4EB907-B486-49F3-94F4-A00FA273C7A9}" dt="2025-04-27T16:41:48.431" v="302" actId="1076"/>
          <ac:spMkLst>
            <pc:docMk/>
            <pc:sldMk cId="2735755880" sldId="256"/>
            <ac:spMk id="50" creationId="{B77A7A32-EFC1-1CF0-0546-087D45212C51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51" creationId="{630A75C3-D4A1-EBE0-FBC5-88862A93CE05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52" creationId="{3757E481-590B-D99F-FE0C-EC3B821A7E07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53" creationId="{199E2548-0138-A4FA-1228-BB4B51D2C29C}"/>
          </ac:spMkLst>
        </pc:spChg>
        <pc:spChg chg="add mod">
          <ac:chgData name="Cass, B" userId="3fc04dae-4c94-4e36-be0a-8016a362df72" providerId="ADAL" clId="{2C4EB907-B486-49F3-94F4-A00FA273C7A9}" dt="2025-04-27T16:47:27.621" v="449" actId="115"/>
          <ac:spMkLst>
            <pc:docMk/>
            <pc:sldMk cId="2735755880" sldId="256"/>
            <ac:spMk id="54" creationId="{637F9645-8C0C-14B9-9DA0-CAD1DD519D38}"/>
          </ac:spMkLst>
        </pc:spChg>
        <pc:spChg chg="add mod">
          <ac:chgData name="Cass, B" userId="3fc04dae-4c94-4e36-be0a-8016a362df72" providerId="ADAL" clId="{2C4EB907-B486-49F3-94F4-A00FA273C7A9}" dt="2025-04-27T16:44:54.831" v="354" actId="1076"/>
          <ac:spMkLst>
            <pc:docMk/>
            <pc:sldMk cId="2735755880" sldId="256"/>
            <ac:spMk id="55" creationId="{DB54E0C2-CAD0-75F3-3FDA-FBC8B7BABFC5}"/>
          </ac:spMkLst>
        </pc:spChg>
        <pc:spChg chg="add mod">
          <ac:chgData name="Cass, B" userId="3fc04dae-4c94-4e36-be0a-8016a362df72" providerId="ADAL" clId="{2C4EB907-B486-49F3-94F4-A00FA273C7A9}" dt="2025-04-27T16:45:00.566" v="356" actId="1076"/>
          <ac:spMkLst>
            <pc:docMk/>
            <pc:sldMk cId="2735755880" sldId="256"/>
            <ac:spMk id="56" creationId="{509CFFDB-195B-85AC-E966-8E721F7B4B36}"/>
          </ac:spMkLst>
        </pc:spChg>
        <pc:spChg chg="add mod">
          <ac:chgData name="Cass, B" userId="3fc04dae-4c94-4e36-be0a-8016a362df72" providerId="ADAL" clId="{2C4EB907-B486-49F3-94F4-A00FA273C7A9}" dt="2025-04-27T16:48:38.696" v="469" actId="1076"/>
          <ac:spMkLst>
            <pc:docMk/>
            <pc:sldMk cId="2735755880" sldId="256"/>
            <ac:spMk id="85" creationId="{9A9EBDDD-D637-52AF-9C77-4924D13392A9}"/>
          </ac:spMkLst>
        </pc:spChg>
        <pc:spChg chg="add mod">
          <ac:chgData name="Cass, B" userId="3fc04dae-4c94-4e36-be0a-8016a362df72" providerId="ADAL" clId="{2C4EB907-B486-49F3-94F4-A00FA273C7A9}" dt="2025-04-27T16:49:58.998" v="485" actId="1076"/>
          <ac:spMkLst>
            <pc:docMk/>
            <pc:sldMk cId="2735755880" sldId="256"/>
            <ac:spMk id="86" creationId="{767F5D58-FE82-6513-4670-E7E8BD09424E}"/>
          </ac:spMkLst>
        </pc:spChg>
        <pc:spChg chg="add del mod">
          <ac:chgData name="Cass, B" userId="3fc04dae-4c94-4e36-be0a-8016a362df72" providerId="ADAL" clId="{2C4EB907-B486-49F3-94F4-A00FA273C7A9}" dt="2025-04-27T16:50:07.368" v="488" actId="1076"/>
          <ac:spMkLst>
            <pc:docMk/>
            <pc:sldMk cId="2735755880" sldId="256"/>
            <ac:spMk id="87" creationId="{9EDC96C6-8302-2F07-3DC7-41F8156DAA5D}"/>
          </ac:spMkLst>
        </pc:spChg>
        <pc:spChg chg="add mod">
          <ac:chgData name="Cass, B" userId="3fc04dae-4c94-4e36-be0a-8016a362df72" providerId="ADAL" clId="{2C4EB907-B486-49F3-94F4-A00FA273C7A9}" dt="2025-04-27T16:49:51.141" v="482" actId="1076"/>
          <ac:spMkLst>
            <pc:docMk/>
            <pc:sldMk cId="2735755880" sldId="256"/>
            <ac:spMk id="88" creationId="{ACFBF1F4-42F5-8E26-F0FD-B32C4B57F54F}"/>
          </ac:spMkLst>
        </pc:spChg>
        <pc:spChg chg="add mod">
          <ac:chgData name="Cass, B" userId="3fc04dae-4c94-4e36-be0a-8016a362df72" providerId="ADAL" clId="{2C4EB907-B486-49F3-94F4-A00FA273C7A9}" dt="2025-04-27T16:48:17.613" v="464" actId="1076"/>
          <ac:spMkLst>
            <pc:docMk/>
            <pc:sldMk cId="2735755880" sldId="256"/>
            <ac:spMk id="89" creationId="{73CFD437-2CF7-75E8-AAF6-4DC56F76FB54}"/>
          </ac:spMkLst>
        </pc:spChg>
        <pc:grpChg chg="mod">
          <ac:chgData name="Cass, B" userId="3fc04dae-4c94-4e36-be0a-8016a362df72" providerId="ADAL" clId="{2C4EB907-B486-49F3-94F4-A00FA273C7A9}" dt="2025-04-27T16:39:08.142" v="153" actId="692"/>
          <ac:grpSpMkLst>
            <pc:docMk/>
            <pc:sldMk cId="2735755880" sldId="256"/>
            <ac:grpSpMk id="40" creationId="{EE355DD0-4E44-17CE-0E96-CF28F723B709}"/>
          </ac:grpSpMkLst>
        </pc:grpChg>
        <pc:grpChg chg="mod">
          <ac:chgData name="Cass, B" userId="3fc04dae-4c94-4e36-be0a-8016a362df72" providerId="ADAL" clId="{2C4EB907-B486-49F3-94F4-A00FA273C7A9}" dt="2025-04-27T16:39:05.822" v="152" actId="692"/>
          <ac:grpSpMkLst>
            <pc:docMk/>
            <pc:sldMk cId="2735755880" sldId="256"/>
            <ac:grpSpMk id="44" creationId="{BD4F3133-6D7F-1442-9A9D-5F52FDE40704}"/>
          </ac:grpSpMkLst>
        </pc:grpChg>
        <pc:picChg chg="add mod ord">
          <ac:chgData name="Cass, B" userId="3fc04dae-4c94-4e36-be0a-8016a362df72" providerId="ADAL" clId="{2C4EB907-B486-49F3-94F4-A00FA273C7A9}" dt="2025-04-27T16:48:14.981" v="463" actId="14100"/>
          <ac:picMkLst>
            <pc:docMk/>
            <pc:sldMk cId="2735755880" sldId="256"/>
            <ac:picMk id="92" creationId="{3679DEED-470A-3D62-7D23-4E5B077CB844}"/>
          </ac:picMkLst>
        </pc:picChg>
        <pc:picChg chg="add mod">
          <ac:chgData name="Cass, B" userId="3fc04dae-4c94-4e36-be0a-8016a362df72" providerId="ADAL" clId="{2C4EB907-B486-49F3-94F4-A00FA273C7A9}" dt="2025-04-27T16:51:34.604" v="506" actId="1076"/>
          <ac:picMkLst>
            <pc:docMk/>
            <pc:sldMk cId="2735755880" sldId="256"/>
            <ac:picMk id="99" creationId="{4B2F3A4D-8E3B-59FC-9F9E-B8439F5E5300}"/>
          </ac:picMkLst>
        </pc:picChg>
        <pc:inkChg chg="add mod">
          <ac:chgData name="Cass, B" userId="3fc04dae-4c94-4e36-be0a-8016a362df72" providerId="ADAL" clId="{2C4EB907-B486-49F3-94F4-A00FA273C7A9}" dt="2025-04-27T16:38:46.060" v="145"/>
          <ac:inkMkLst>
            <pc:docMk/>
            <pc:sldMk cId="2735755880" sldId="256"/>
            <ac:inkMk id="38" creationId="{EF2D9A56-E46C-2570-D24B-5CCD14A37584}"/>
          </ac:inkMkLst>
        </pc:inkChg>
        <pc:inkChg chg="add mod">
          <ac:chgData name="Cass, B" userId="3fc04dae-4c94-4e36-be0a-8016a362df72" providerId="ADAL" clId="{2C4EB907-B486-49F3-94F4-A00FA273C7A9}" dt="2025-04-27T16:38:46.060" v="145"/>
          <ac:inkMkLst>
            <pc:docMk/>
            <pc:sldMk cId="2735755880" sldId="256"/>
            <ac:inkMk id="39" creationId="{0DC5E829-17C5-1EC7-15D5-AB2C7DDA9511}"/>
          </ac:inkMkLst>
        </pc:inkChg>
        <pc:inkChg chg="add mod">
          <ac:chgData name="Cass, B" userId="3fc04dae-4c94-4e36-be0a-8016a362df72" providerId="ADAL" clId="{2C4EB907-B486-49F3-94F4-A00FA273C7A9}" dt="2025-04-27T16:39:02.662" v="151"/>
          <ac:inkMkLst>
            <pc:docMk/>
            <pc:sldMk cId="2735755880" sldId="256"/>
            <ac:inkMk id="42" creationId="{D3DCCFA8-CCA3-EA8D-E736-7FEA8331E2ED}"/>
          </ac:inkMkLst>
        </pc:inkChg>
        <pc:inkChg chg="add mod">
          <ac:chgData name="Cass, B" userId="3fc04dae-4c94-4e36-be0a-8016a362df72" providerId="ADAL" clId="{2C4EB907-B486-49F3-94F4-A00FA273C7A9}" dt="2025-04-27T16:39:02.662" v="151"/>
          <ac:inkMkLst>
            <pc:docMk/>
            <pc:sldMk cId="2735755880" sldId="256"/>
            <ac:inkMk id="43" creationId="{6CA7112F-BBF0-FBED-12C9-8936BFD990CC}"/>
          </ac:inkMkLst>
        </pc:inkChg>
        <pc:cxnChg chg="add mod">
          <ac:chgData name="Cass, B" userId="3fc04dae-4c94-4e36-be0a-8016a362df72" providerId="ADAL" clId="{2C4EB907-B486-49F3-94F4-A00FA273C7A9}" dt="2025-04-27T16:36:03.418" v="88" actId="14100"/>
          <ac:cxnSpMkLst>
            <pc:docMk/>
            <pc:sldMk cId="2735755880" sldId="256"/>
            <ac:cxnSpMk id="10" creationId="{4FCF89B1-AF88-42D6-A32C-69B829507A9F}"/>
          </ac:cxnSpMkLst>
        </pc:cxnChg>
        <pc:cxnChg chg="add mod">
          <ac:chgData name="Cass, B" userId="3fc04dae-4c94-4e36-be0a-8016a362df72" providerId="ADAL" clId="{2C4EB907-B486-49F3-94F4-A00FA273C7A9}" dt="2025-04-27T16:36:17.750" v="94" actId="1076"/>
          <ac:cxnSpMkLst>
            <pc:docMk/>
            <pc:sldMk cId="2735755880" sldId="256"/>
            <ac:cxnSpMk id="12" creationId="{8F143F7C-0EEC-4C44-BFC6-325C4F82D815}"/>
          </ac:cxnSpMkLst>
        </pc:cxnChg>
        <pc:cxnChg chg="add mod">
          <ac:chgData name="Cass, B" userId="3fc04dae-4c94-4e36-be0a-8016a362df72" providerId="ADAL" clId="{2C4EB907-B486-49F3-94F4-A00FA273C7A9}" dt="2025-04-27T16:37:16.185" v="106" actId="1076"/>
          <ac:cxnSpMkLst>
            <pc:docMk/>
            <pc:sldMk cId="2735755880" sldId="256"/>
            <ac:cxnSpMk id="17" creationId="{E59C1D92-00FB-D19E-4C92-7C6292923BC8}"/>
          </ac:cxnSpMkLst>
        </pc:cxnChg>
        <pc:cxnChg chg="add mod">
          <ac:chgData name="Cass, B" userId="3fc04dae-4c94-4e36-be0a-8016a362df72" providerId="ADAL" clId="{2C4EB907-B486-49F3-94F4-A00FA273C7A9}" dt="2025-04-27T16:37:35.625" v="113" actId="14100"/>
          <ac:cxnSpMkLst>
            <pc:docMk/>
            <pc:sldMk cId="2735755880" sldId="256"/>
            <ac:cxnSpMk id="19" creationId="{BEB4A622-AB73-369A-B540-05E587AEB9F3}"/>
          </ac:cxnSpMkLst>
        </pc:cxnChg>
        <pc:cxnChg chg="add mod">
          <ac:chgData name="Cass, B" userId="3fc04dae-4c94-4e36-be0a-8016a362df72" providerId="ADAL" clId="{2C4EB907-B486-49F3-94F4-A00FA273C7A9}" dt="2025-04-27T16:41:21.593" v="280" actId="692"/>
          <ac:cxnSpMkLst>
            <pc:docMk/>
            <pc:sldMk cId="2735755880" sldId="256"/>
            <ac:cxnSpMk id="49" creationId="{1CF18131-A503-B7B9-5B12-B402A1E1DF0F}"/>
          </ac:cxnSpMkLst>
        </pc:cxnChg>
      </pc:sldChg>
      <pc:sldChg chg="addSp delSp modSp new del mod delAnim modAnim">
        <pc:chgData name="Cass, B" userId="3fc04dae-4c94-4e36-be0a-8016a362df72" providerId="ADAL" clId="{2C4EB907-B486-49F3-94F4-A00FA273C7A9}" dt="2025-04-27T16:52:16.844" v="509" actId="47"/>
        <pc:sldMkLst>
          <pc:docMk/>
          <pc:sldMk cId="301744241" sldId="257"/>
        </pc:sldMkLst>
      </pc:sldChg>
    </pc:docChg>
  </pc:docChgLst>
  <pc:docChgLst>
    <pc:chgData name="Cass, B" userId="3fc04dae-4c94-4e36-be0a-8016a362df72" providerId="ADAL" clId="{4EB6F80A-B26B-4D7E-B5C7-6DB4814CD8F6}"/>
    <pc:docChg chg="custSel modSld">
      <pc:chgData name="Cass, B" userId="3fc04dae-4c94-4e36-be0a-8016a362df72" providerId="ADAL" clId="{4EB6F80A-B26B-4D7E-B5C7-6DB4814CD8F6}" dt="2025-04-27T17:06:42.349" v="14" actId="1076"/>
      <pc:docMkLst>
        <pc:docMk/>
      </pc:docMkLst>
      <pc:sldChg chg="addSp delSp modSp mod delAnim modAnim">
        <pc:chgData name="Cass, B" userId="3fc04dae-4c94-4e36-be0a-8016a362df72" providerId="ADAL" clId="{4EB6F80A-B26B-4D7E-B5C7-6DB4814CD8F6}" dt="2025-04-27T17:06:42.349" v="14" actId="1076"/>
        <pc:sldMkLst>
          <pc:docMk/>
          <pc:sldMk cId="2735755880" sldId="256"/>
        </pc:sldMkLst>
        <pc:spChg chg="mod">
          <ac:chgData name="Cass, B" userId="3fc04dae-4c94-4e36-be0a-8016a362df72" providerId="ADAL" clId="{4EB6F80A-B26B-4D7E-B5C7-6DB4814CD8F6}" dt="2025-04-27T17:06:22.234" v="8" actId="14100"/>
          <ac:spMkLst>
            <pc:docMk/>
            <pc:sldMk cId="2735755880" sldId="256"/>
            <ac:spMk id="6" creationId="{07AC3F84-D142-832C-ECFD-DE9A87F00D86}"/>
          </ac:spMkLst>
        </pc:spChg>
        <pc:spChg chg="mod">
          <ac:chgData name="Cass, B" userId="3fc04dae-4c94-4e36-be0a-8016a362df72" providerId="ADAL" clId="{4EB6F80A-B26B-4D7E-B5C7-6DB4814CD8F6}" dt="2025-04-27T16:53:56.966" v="0" actId="1076"/>
          <ac:spMkLst>
            <pc:docMk/>
            <pc:sldMk cId="2735755880" sldId="256"/>
            <ac:spMk id="7" creationId="{8E8750CF-6BD5-7926-88B5-F86E07CA52D8}"/>
          </ac:spMkLst>
        </pc:spChg>
        <pc:spChg chg="mod">
          <ac:chgData name="Cass, B" userId="3fc04dae-4c94-4e36-be0a-8016a362df72" providerId="ADAL" clId="{4EB6F80A-B26B-4D7E-B5C7-6DB4814CD8F6}" dt="2025-04-27T16:53:56.966" v="0" actId="1076"/>
          <ac:spMkLst>
            <pc:docMk/>
            <pc:sldMk cId="2735755880" sldId="256"/>
            <ac:spMk id="8" creationId="{2CD35EF0-DF71-4A73-14FC-6FCBCECD0E9A}"/>
          </ac:spMkLst>
        </pc:spChg>
        <pc:spChg chg="mod">
          <ac:chgData name="Cass, B" userId="3fc04dae-4c94-4e36-be0a-8016a362df72" providerId="ADAL" clId="{4EB6F80A-B26B-4D7E-B5C7-6DB4814CD8F6}" dt="2025-04-27T16:53:56.966" v="0" actId="1076"/>
          <ac:spMkLst>
            <pc:docMk/>
            <pc:sldMk cId="2735755880" sldId="256"/>
            <ac:spMk id="16" creationId="{3CA793A1-1A0F-DDA0-C1D2-B896DB604C6B}"/>
          </ac:spMkLst>
        </pc:spChg>
        <pc:spChg chg="mod">
          <ac:chgData name="Cass, B" userId="3fc04dae-4c94-4e36-be0a-8016a362df72" providerId="ADAL" clId="{4EB6F80A-B26B-4D7E-B5C7-6DB4814CD8F6}" dt="2025-04-27T16:53:56.966" v="0" actId="1076"/>
          <ac:spMkLst>
            <pc:docMk/>
            <pc:sldMk cId="2735755880" sldId="256"/>
            <ac:spMk id="24" creationId="{6C26A1AA-5E6A-2B90-A509-3A3676EE14F9}"/>
          </ac:spMkLst>
        </pc:spChg>
        <pc:spChg chg="mod">
          <ac:chgData name="Cass, B" userId="3fc04dae-4c94-4e36-be0a-8016a362df72" providerId="ADAL" clId="{4EB6F80A-B26B-4D7E-B5C7-6DB4814CD8F6}" dt="2025-04-27T16:53:56.966" v="0" actId="1076"/>
          <ac:spMkLst>
            <pc:docMk/>
            <pc:sldMk cId="2735755880" sldId="256"/>
            <ac:spMk id="45" creationId="{EA6878D9-16A8-CC2B-1938-30B2FC308593}"/>
          </ac:spMkLst>
        </pc:spChg>
        <pc:spChg chg="mod">
          <ac:chgData name="Cass, B" userId="3fc04dae-4c94-4e36-be0a-8016a362df72" providerId="ADAL" clId="{4EB6F80A-B26B-4D7E-B5C7-6DB4814CD8F6}" dt="2025-04-27T17:06:28.545" v="10" actId="14100"/>
          <ac:spMkLst>
            <pc:docMk/>
            <pc:sldMk cId="2735755880" sldId="256"/>
            <ac:spMk id="46" creationId="{C85B8893-0F5F-1556-88B6-DA0F82A0EA79}"/>
          </ac:spMkLst>
        </pc:spChg>
        <pc:spChg chg="mod">
          <ac:chgData name="Cass, B" userId="3fc04dae-4c94-4e36-be0a-8016a362df72" providerId="ADAL" clId="{4EB6F80A-B26B-4D7E-B5C7-6DB4814CD8F6}" dt="2025-04-27T16:54:08.885" v="2" actId="1076"/>
          <ac:spMkLst>
            <pc:docMk/>
            <pc:sldMk cId="2735755880" sldId="256"/>
            <ac:spMk id="47" creationId="{F80F83DA-8547-5A2A-6D59-3ABE1596CB46}"/>
          </ac:spMkLst>
        </pc:spChg>
        <pc:spChg chg="mod">
          <ac:chgData name="Cass, B" userId="3fc04dae-4c94-4e36-be0a-8016a362df72" providerId="ADAL" clId="{4EB6F80A-B26B-4D7E-B5C7-6DB4814CD8F6}" dt="2025-04-27T16:53:56.966" v="0" actId="1076"/>
          <ac:spMkLst>
            <pc:docMk/>
            <pc:sldMk cId="2735755880" sldId="256"/>
            <ac:spMk id="50" creationId="{B77A7A32-EFC1-1CF0-0546-087D45212C51}"/>
          </ac:spMkLst>
        </pc:spChg>
        <pc:spChg chg="mod">
          <ac:chgData name="Cass, B" userId="3fc04dae-4c94-4e36-be0a-8016a362df72" providerId="ADAL" clId="{4EB6F80A-B26B-4D7E-B5C7-6DB4814CD8F6}" dt="2025-04-27T16:54:08.885" v="2" actId="1076"/>
          <ac:spMkLst>
            <pc:docMk/>
            <pc:sldMk cId="2735755880" sldId="256"/>
            <ac:spMk id="51" creationId="{630A75C3-D4A1-EBE0-FBC5-88862A93CE05}"/>
          </ac:spMkLst>
        </pc:spChg>
        <pc:spChg chg="mod">
          <ac:chgData name="Cass, B" userId="3fc04dae-4c94-4e36-be0a-8016a362df72" providerId="ADAL" clId="{4EB6F80A-B26B-4D7E-B5C7-6DB4814CD8F6}" dt="2025-04-27T16:54:08.885" v="2" actId="1076"/>
          <ac:spMkLst>
            <pc:docMk/>
            <pc:sldMk cId="2735755880" sldId="256"/>
            <ac:spMk id="52" creationId="{3757E481-590B-D99F-FE0C-EC3B821A7E07}"/>
          </ac:spMkLst>
        </pc:spChg>
        <pc:spChg chg="mod">
          <ac:chgData name="Cass, B" userId="3fc04dae-4c94-4e36-be0a-8016a362df72" providerId="ADAL" clId="{4EB6F80A-B26B-4D7E-B5C7-6DB4814CD8F6}" dt="2025-04-27T16:54:08.885" v="2" actId="1076"/>
          <ac:spMkLst>
            <pc:docMk/>
            <pc:sldMk cId="2735755880" sldId="256"/>
            <ac:spMk id="53" creationId="{199E2548-0138-A4FA-1228-BB4B51D2C29C}"/>
          </ac:spMkLst>
        </pc:spChg>
        <pc:spChg chg="mod">
          <ac:chgData name="Cass, B" userId="3fc04dae-4c94-4e36-be0a-8016a362df72" providerId="ADAL" clId="{4EB6F80A-B26B-4D7E-B5C7-6DB4814CD8F6}" dt="2025-04-27T17:06:32.128" v="11" actId="2711"/>
          <ac:spMkLst>
            <pc:docMk/>
            <pc:sldMk cId="2735755880" sldId="256"/>
            <ac:spMk id="54" creationId="{637F9645-8C0C-14B9-9DA0-CAD1DD519D38}"/>
          </ac:spMkLst>
        </pc:spChg>
        <pc:spChg chg="mod">
          <ac:chgData name="Cass, B" userId="3fc04dae-4c94-4e36-be0a-8016a362df72" providerId="ADAL" clId="{4EB6F80A-B26B-4D7E-B5C7-6DB4814CD8F6}" dt="2025-04-27T16:54:08.885" v="2" actId="1076"/>
          <ac:spMkLst>
            <pc:docMk/>
            <pc:sldMk cId="2735755880" sldId="256"/>
            <ac:spMk id="55" creationId="{DB54E0C2-CAD0-75F3-3FDA-FBC8B7BABFC5}"/>
          </ac:spMkLst>
        </pc:spChg>
        <pc:spChg chg="mod">
          <ac:chgData name="Cass, B" userId="3fc04dae-4c94-4e36-be0a-8016a362df72" providerId="ADAL" clId="{4EB6F80A-B26B-4D7E-B5C7-6DB4814CD8F6}" dt="2025-04-27T16:54:08.885" v="2" actId="1076"/>
          <ac:spMkLst>
            <pc:docMk/>
            <pc:sldMk cId="2735755880" sldId="256"/>
            <ac:spMk id="56" creationId="{509CFFDB-195B-85AC-E966-8E721F7B4B36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66" creationId="{183D736A-9BD9-7DAC-C706-EBA66E391B85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67" creationId="{B898C8AA-8537-3311-D577-E719CBB5BD56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73" creationId="{3559182A-2689-FE2E-F40D-BE3DE55314F6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80" creationId="{96E8DCF7-DE8C-E0D0-3138-4CF82330FB00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81" creationId="{8DA20B33-2135-3F84-0D55-8356984566C1}"/>
          </ac:spMkLst>
        </pc:spChg>
        <pc:spChg chg="mod">
          <ac:chgData name="Cass, B" userId="3fc04dae-4c94-4e36-be0a-8016a362df72" providerId="ADAL" clId="{4EB6F80A-B26B-4D7E-B5C7-6DB4814CD8F6}" dt="2025-04-27T16:54:14.892" v="3" actId="1076"/>
          <ac:spMkLst>
            <pc:docMk/>
            <pc:sldMk cId="2735755880" sldId="256"/>
            <ac:spMk id="85" creationId="{9A9EBDDD-D637-52AF-9C77-4924D13392A9}"/>
          </ac:spMkLst>
        </pc:spChg>
        <pc:spChg chg="mod">
          <ac:chgData name="Cass, B" userId="3fc04dae-4c94-4e36-be0a-8016a362df72" providerId="ADAL" clId="{4EB6F80A-B26B-4D7E-B5C7-6DB4814CD8F6}" dt="2025-04-27T16:54:14.892" v="3" actId="1076"/>
          <ac:spMkLst>
            <pc:docMk/>
            <pc:sldMk cId="2735755880" sldId="256"/>
            <ac:spMk id="86" creationId="{767F5D58-FE82-6513-4670-E7E8BD09424E}"/>
          </ac:spMkLst>
        </pc:spChg>
        <pc:spChg chg="mod">
          <ac:chgData name="Cass, B" userId="3fc04dae-4c94-4e36-be0a-8016a362df72" providerId="ADAL" clId="{4EB6F80A-B26B-4D7E-B5C7-6DB4814CD8F6}" dt="2025-04-27T16:54:14.892" v="3" actId="1076"/>
          <ac:spMkLst>
            <pc:docMk/>
            <pc:sldMk cId="2735755880" sldId="256"/>
            <ac:spMk id="87" creationId="{9EDC96C6-8302-2F07-3DC7-41F8156DAA5D}"/>
          </ac:spMkLst>
        </pc:spChg>
        <pc:spChg chg="mod">
          <ac:chgData name="Cass, B" userId="3fc04dae-4c94-4e36-be0a-8016a362df72" providerId="ADAL" clId="{4EB6F80A-B26B-4D7E-B5C7-6DB4814CD8F6}" dt="2025-04-27T16:54:14.892" v="3" actId="1076"/>
          <ac:spMkLst>
            <pc:docMk/>
            <pc:sldMk cId="2735755880" sldId="256"/>
            <ac:spMk id="88" creationId="{ACFBF1F4-42F5-8E26-F0FD-B32C4B57F54F}"/>
          </ac:spMkLst>
        </pc:spChg>
        <pc:spChg chg="mod">
          <ac:chgData name="Cass, B" userId="3fc04dae-4c94-4e36-be0a-8016a362df72" providerId="ADAL" clId="{4EB6F80A-B26B-4D7E-B5C7-6DB4814CD8F6}" dt="2025-04-27T16:54:14.892" v="3" actId="1076"/>
          <ac:spMkLst>
            <pc:docMk/>
            <pc:sldMk cId="2735755880" sldId="256"/>
            <ac:spMk id="89" creationId="{73CFD437-2CF7-75E8-AAF6-4DC56F76FB54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93" creationId="{6426D341-51F6-1E83-4047-5D5F8700BD10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95" creationId="{99B0F0F4-2F98-34FD-116E-AC8A757A0A90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97" creationId="{97A9AFF7-F669-5829-AC5A-6CDC0E1EBC21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100" creationId="{3FD0B1B4-177E-4F77-ED10-F6FA344DF6A1}"/>
          </ac:spMkLst>
        </pc:spChg>
        <pc:spChg chg="add mod">
          <ac:chgData name="Cass, B" userId="3fc04dae-4c94-4e36-be0a-8016a362df72" providerId="ADAL" clId="{4EB6F80A-B26B-4D7E-B5C7-6DB4814CD8F6}" dt="2025-04-27T17:06:42.349" v="14" actId="1076"/>
          <ac:spMkLst>
            <pc:docMk/>
            <pc:sldMk cId="2735755880" sldId="256"/>
            <ac:spMk id="101" creationId="{575BDD38-BB95-56F8-C21D-ECDCE8D73D0A}"/>
          </ac:spMkLst>
        </pc:spChg>
        <pc:grpChg chg="mod">
          <ac:chgData name="Cass, B" userId="3fc04dae-4c94-4e36-be0a-8016a362df72" providerId="ADAL" clId="{4EB6F80A-B26B-4D7E-B5C7-6DB4814CD8F6}" dt="2025-04-27T16:53:56.966" v="0" actId="1076"/>
          <ac:grpSpMkLst>
            <pc:docMk/>
            <pc:sldMk cId="2735755880" sldId="256"/>
            <ac:grpSpMk id="40" creationId="{EE355DD0-4E44-17CE-0E96-CF28F723B709}"/>
          </ac:grpSpMkLst>
        </pc:grpChg>
        <pc:grpChg chg="mod">
          <ac:chgData name="Cass, B" userId="3fc04dae-4c94-4e36-be0a-8016a362df72" providerId="ADAL" clId="{4EB6F80A-B26B-4D7E-B5C7-6DB4814CD8F6}" dt="2025-04-27T16:53:56.966" v="0" actId="1076"/>
          <ac:grpSpMkLst>
            <pc:docMk/>
            <pc:sldMk cId="2735755880" sldId="256"/>
            <ac:grpSpMk id="44" creationId="{BD4F3133-6D7F-1442-9A9D-5F52FDE40704}"/>
          </ac:grpSpMkLst>
        </pc:grpChg>
        <pc:picChg chg="mod">
          <ac:chgData name="Cass, B" userId="3fc04dae-4c94-4e36-be0a-8016a362df72" providerId="ADAL" clId="{4EB6F80A-B26B-4D7E-B5C7-6DB4814CD8F6}" dt="2025-04-27T16:54:14.892" v="3" actId="1076"/>
          <ac:picMkLst>
            <pc:docMk/>
            <pc:sldMk cId="2735755880" sldId="256"/>
            <ac:picMk id="92" creationId="{3679DEED-470A-3D62-7D23-4E5B077CB844}"/>
          </ac:picMkLst>
        </pc:picChg>
        <pc:picChg chg="mod">
          <ac:chgData name="Cass, B" userId="3fc04dae-4c94-4e36-be0a-8016a362df72" providerId="ADAL" clId="{4EB6F80A-B26B-4D7E-B5C7-6DB4814CD8F6}" dt="2025-04-27T16:54:14.892" v="3" actId="1076"/>
          <ac:picMkLst>
            <pc:docMk/>
            <pc:sldMk cId="2735755880" sldId="256"/>
            <ac:picMk id="99" creationId="{4B2F3A4D-8E3B-59FC-9F9E-B8439F5E5300}"/>
          </ac:picMkLst>
        </pc:picChg>
        <pc:cxnChg chg="mod">
          <ac:chgData name="Cass, B" userId="3fc04dae-4c94-4e36-be0a-8016a362df72" providerId="ADAL" clId="{4EB6F80A-B26B-4D7E-B5C7-6DB4814CD8F6}" dt="2025-04-27T16:53:56.966" v="0" actId="1076"/>
          <ac:cxnSpMkLst>
            <pc:docMk/>
            <pc:sldMk cId="2735755880" sldId="256"/>
            <ac:cxnSpMk id="12" creationId="{8F143F7C-0EEC-4C44-BFC6-325C4F82D815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8:43.140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1 1 24575,'12'0'0,"1"1"0,-1 1 0,1 0 0,-1 0 0,0 1 0,21 9 0,64 36 0,-27-11 0,-49-28 0,-5-1 0,1-1 0,-1 2 0,24 16 0,-38-23 0,0-1 0,0 1 0,-1 0 0,1-1 0,0 1 0,-1 0 0,1 0 0,-1 0 0,0 0 0,0 0 0,0 0 0,0 1 0,0-1 0,0 0 0,0 0 0,-1 1 0,1-1 0,-1 1 0,1 3 0,-2-3 0,1 1 0,-1-1 0,0 0 0,0 1 0,0-1 0,0 0 0,0 0 0,-1 0 0,1 0 0,-1 0 0,0 0 0,-3 3 0,-6 6 0,0-1 0,-1 0 0,0-1 0,-22 14 0,-6 3 0,-39 35 0,46-42 79,15-10-1523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8:45.106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816 1 24575,'-1'1'0,"1"0"0,-1 0 0,1 0 0,-1 1 0,1-1 0,-1 0 0,0 0 0,0 0 0,1 0 0,-1 0 0,0 0 0,0 0 0,0 0 0,0 0 0,0-1 0,0 1 0,0 0 0,-1-1 0,1 1 0,-1 0 0,-29 12 0,27-11 0,-14 3 0,0 0 0,-19 3 0,22-6 0,-1 2 0,1 0 0,-25 10 0,-24 7 0,51-17 0,1-1 0,0 1 0,0 1 0,1 0 0,-13 8 0,14-8 0,0 1 0,0-2 0,-1 0 0,1 0 0,-1-1 0,-17 4 0,19-6 0,0 1 0,0 0 0,0 1 0,1 0 0,-1 0 0,0 1 0,1 0 0,0 1 0,0 0 0,-10 8 0,-6 6 0,-11 12 0,27-23 0,-1-1 0,0 1 0,0-1 0,-17 10 0,-8 6 0,16-10-455,0-1 0,-33 16 0,31-19-6371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9:00.133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568 1 24575,'-2'5'0,"0"1"0,0 0 0,0-1 0,-1 0 0,0 1 0,0-1 0,-7 9 0,-9 8 0,11-13 0,0 0 0,0 1 0,1-1 0,0 2 0,1-1 0,0 1 0,-5 14 0,-5 16 0,-2-1 0,-2-1 0,-37 58 0,42-72 0,3 0 0,0 1 0,1 1 0,-8 31 0,-13 34 0,31-89 0,0-1 0,0 0 0,0 1 0,0-1 0,0 0 0,-1 0 0,1 0 0,-1 0 0,1 0 0,-1 0 0,0-1 0,1 1 0,-1 0 0,0-1 0,0 1 0,0-1 0,0 0 0,-1 0 0,1 0 0,0 0 0,-5 2 0,3-3 0,1 0 0,0 0 0,-1 0 0,1-1 0,-1 1 0,1-1 0,-1 0 0,1 1 0,0-2 0,-1 1 0,1 0 0,0-1 0,-5-3 0,-3-2 0,0 0 0,1-1 0,1-1 0,-1 0 0,1 0 0,1-1 0,-11-15 0,-6-25 45,23 42-201,-1 0-1,-1 1 0,1-1 0,-1 1 1,-1 0-1,1 0 0,-1 1 1,-8-9-1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9:01.779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0 0 24575,'5'0'0,"6"0"0,5 0 0,6 0 0,3 0 0,2 0 0,1 0 0,0 0 0,1 0 0,-5 0-8191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6:37.882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1 1 24575,'12'0'0,"1"1"0,-1 1 0,1 0 0,-1 0 0,0 1 0,21 9 0,64 36 0,-27-11 0,-49-28 0,-5-1 0,1-1 0,-1 2 0,24 16 0,-38-23 0,0-1 0,0 1 0,-1 0 0,1-1 0,0 1 0,-1 0 0,1 0 0,-1 0 0,0 0 0,0 0 0,0 0 0,0 1 0,0-1 0,0 0 0,0 0 0,-1 1 0,1-1 0,-1 1 0,1 3 0,-2-3 0,1 1 0,-1-1 0,0 0 0,0 1 0,0-1 0,0 0 0,0 0 0,-1 0 0,1 0 0,-1 0 0,0 0 0,-3 3 0,-6 6 0,0-1 0,-1 0 0,0-1 0,-22 14 0,-6 3 0,-39 35 0,46-42 79,15-10-1523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6:37.883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816 1 24575,'-1'1'0,"1"0"0,-1 0 0,1 0 0,-1 1 0,1-1 0,-1 0 0,0 0 0,0 0 0,1 0 0,-1 0 0,0 0 0,0 0 0,0 0 0,0 0 0,0-1 0,0 1 0,0 0 0,-1-1 0,1 1 0,-1 0 0,-29 12 0,27-11 0,-14 3 0,0 0 0,-19 3 0,22-6 0,-1 2 0,1 0 0,-25 10 0,-24 7 0,51-17 0,1-1 0,0 1 0,0 1 0,1 0 0,-13 8 0,14-8 0,0 1 0,0-2 0,-1 0 0,1 0 0,-1-1 0,-17 4 0,19-6 0,0 1 0,0 0 0,0 1 0,1 0 0,-1 0 0,0 1 0,1 0 0,0 1 0,0 0 0,-10 8 0,-6 6 0,-11 12 0,27-23 0,-1-1 0,0 1 0,0-1 0,-17 10 0,-8 6 0,16-10-455,0-1 0,-33 16 0,31-19-6371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6:37.884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568 1 24575,'-2'5'0,"0"1"0,0 0 0,0-1 0,-1 0 0,0 1 0,0-1 0,-7 9 0,-9 8 0,11-13 0,0 0 0,0 1 0,1-1 0,0 2 0,1-1 0,0 1 0,-5 14 0,-5 16 0,-2-1 0,-2-1 0,-37 58 0,42-72 0,3 0 0,0 1 0,1 1 0,-8 31 0,-13 34 0,31-89 0,0-1 0,0 0 0,0 1 0,0-1 0,0 0 0,-1 0 0,1 0 0,-1 0 0,1 0 0,-1 0 0,0-1 0,1 1 0,-1 0 0,0-1 0,0 1 0,0-1 0,0 0 0,-1 0 0,1 0 0,0 0 0,-5 2 0,3-3 0,1 0 0,0 0 0,-1 0 0,1-1 0,-1 1 0,1-1 0,-1 0 0,1 1 0,0-2 0,-1 1 0,1 0 0,0-1 0,-5-3 0,-3-2 0,0 0 0,1-1 0,1-1 0,-1 0 0,1 0 0,1-1 0,-11-15 0,-6-25 45,23 42-201,-1 0-1,-1 1 0,1-1 0,-1 1 1,-1 0-1,1 0 0,-1 1 1,-8-9-1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6:37.885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0 0 24575,'5'0'0,"6"0"0,5 0 0,6 0 0,3 0 0,2 0 0,1 0 0,0 0 0,1 0 0,-5 0-8191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80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00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68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78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36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07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64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7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04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94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22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png"/><Relationship Id="rId18" Type="http://schemas.openxmlformats.org/officeDocument/2006/relationships/customXml" Target="../ink/ink5.xml"/><Relationship Id="rId26" Type="http://schemas.openxmlformats.org/officeDocument/2006/relationships/image" Target="../media/image17.png"/><Relationship Id="rId3" Type="http://schemas.openxmlformats.org/officeDocument/2006/relationships/customXml" Target="../ink/ink1.xml"/><Relationship Id="rId21" Type="http://schemas.openxmlformats.org/officeDocument/2006/relationships/customXml" Target="../ink/ink8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customXml" Target="../ink/ink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24" Type="http://schemas.openxmlformats.org/officeDocument/2006/relationships/image" Target="../media/image15.png"/><Relationship Id="rId5" Type="http://schemas.openxmlformats.org/officeDocument/2006/relationships/customXml" Target="../ink/ink2.xml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customXml" Target="../ink/ink6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3679DEED-470A-3D62-7D23-4E5B077CB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835" y="1049097"/>
            <a:ext cx="1916690" cy="18588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478D32-FF18-504A-6F9B-C7DCF74EEE6A}"/>
              </a:ext>
            </a:extLst>
          </p:cNvPr>
          <p:cNvSpPr txBox="1"/>
          <p:nvPr/>
        </p:nvSpPr>
        <p:spPr>
          <a:xfrm>
            <a:off x="3593691" y="0"/>
            <a:ext cx="19566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Key Info and Concepts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AC3F84-D142-832C-ECFD-DE9A87F00D86}"/>
              </a:ext>
            </a:extLst>
          </p:cNvPr>
          <p:cNvSpPr txBox="1"/>
          <p:nvPr/>
        </p:nvSpPr>
        <p:spPr>
          <a:xfrm>
            <a:off x="59971" y="461275"/>
            <a:ext cx="21802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What is a sector?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sector is a portion of a circle, defined by two radii and the arc between them.</a:t>
            </a:r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8E8750CF-6BD5-7926-88B5-F86E07CA52D8}"/>
              </a:ext>
            </a:extLst>
          </p:cNvPr>
          <p:cNvSpPr/>
          <p:nvPr/>
        </p:nvSpPr>
        <p:spPr>
          <a:xfrm>
            <a:off x="469238" y="1650978"/>
            <a:ext cx="1216742" cy="1216742"/>
          </a:xfrm>
          <a:prstGeom prst="pie">
            <a:avLst>
              <a:gd name="adj1" fmla="val 11359322"/>
              <a:gd name="adj2" fmla="val 1620000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CD35EF0-DF71-4A73-14FC-6FCBCECD0E9A}"/>
              </a:ext>
            </a:extLst>
          </p:cNvPr>
          <p:cNvSpPr/>
          <p:nvPr/>
        </p:nvSpPr>
        <p:spPr>
          <a:xfrm>
            <a:off x="1033364" y="2215104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FCF89B1-AF88-42D6-A32C-69B829507A9F}"/>
              </a:ext>
            </a:extLst>
          </p:cNvPr>
          <p:cNvCxnSpPr>
            <a:cxnSpLocks/>
          </p:cNvCxnSpPr>
          <p:nvPr/>
        </p:nvCxnSpPr>
        <p:spPr>
          <a:xfrm flipV="1">
            <a:off x="1298836" y="1552656"/>
            <a:ext cx="0" cy="2753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F143F7C-0EEC-4C44-BFC6-325C4F82D815}"/>
              </a:ext>
            </a:extLst>
          </p:cNvPr>
          <p:cNvCxnSpPr>
            <a:cxnSpLocks/>
          </p:cNvCxnSpPr>
          <p:nvPr/>
        </p:nvCxnSpPr>
        <p:spPr>
          <a:xfrm>
            <a:off x="1298836" y="2049185"/>
            <a:ext cx="0" cy="2740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CA793A1-1A0F-DDA0-C1D2-B896DB604C6B}"/>
              </a:ext>
            </a:extLst>
          </p:cNvPr>
          <p:cNvSpPr txBox="1"/>
          <p:nvPr/>
        </p:nvSpPr>
        <p:spPr>
          <a:xfrm>
            <a:off x="1151352" y="1753905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59C1D92-00FB-D19E-4C92-7C6292923BC8}"/>
              </a:ext>
            </a:extLst>
          </p:cNvPr>
          <p:cNvCxnSpPr>
            <a:cxnSpLocks/>
          </p:cNvCxnSpPr>
          <p:nvPr/>
        </p:nvCxnSpPr>
        <p:spPr>
          <a:xfrm flipH="1" flipV="1">
            <a:off x="413935" y="2258121"/>
            <a:ext cx="232286" cy="749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B4A622-AB73-369A-B540-05E587AEB9F3}"/>
              </a:ext>
            </a:extLst>
          </p:cNvPr>
          <p:cNvCxnSpPr>
            <a:cxnSpLocks/>
          </p:cNvCxnSpPr>
          <p:nvPr/>
        </p:nvCxnSpPr>
        <p:spPr>
          <a:xfrm>
            <a:off x="895714" y="2401918"/>
            <a:ext cx="235973" cy="824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C26A1AA-5E6A-2B90-A509-3A3676EE14F9}"/>
              </a:ext>
            </a:extLst>
          </p:cNvPr>
          <p:cNvSpPr txBox="1"/>
          <p:nvPr/>
        </p:nvSpPr>
        <p:spPr>
          <a:xfrm>
            <a:off x="664657" y="2163944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355DD0-4E44-17CE-0E96-CF28F723B709}"/>
              </a:ext>
            </a:extLst>
          </p:cNvPr>
          <p:cNvGrpSpPr/>
          <p:nvPr/>
        </p:nvGrpSpPr>
        <p:grpSpPr>
          <a:xfrm>
            <a:off x="808357" y="1404985"/>
            <a:ext cx="294120" cy="191160"/>
            <a:chOff x="748386" y="1454988"/>
            <a:chExt cx="29412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F2D9A56-E46C-2570-D24B-5CCD14A37584}"/>
                    </a:ext>
                  </a:extLst>
                </p14:cNvPr>
                <p14:cNvContentPartPr/>
                <p14:nvPr/>
              </p14:nvContentPartPr>
              <p14:xfrm>
                <a:off x="894546" y="1454988"/>
                <a:ext cx="147240" cy="159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F2D9A56-E46C-2570-D24B-5CCD14A3758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76906" y="1437348"/>
                  <a:ext cx="18288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DC5E829-17C5-1EC7-15D5-AB2C7DDA9511}"/>
                    </a:ext>
                  </a:extLst>
                </p14:cNvPr>
                <p14:cNvContentPartPr/>
                <p14:nvPr/>
              </p14:nvContentPartPr>
              <p14:xfrm>
                <a:off x="748386" y="1504308"/>
                <a:ext cx="294120" cy="141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DC5E829-17C5-1EC7-15D5-AB2C7DDA951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30386" y="1486668"/>
                  <a:ext cx="329760" cy="17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D4F3133-6D7F-1442-9A9D-5F52FDE40704}"/>
              </a:ext>
            </a:extLst>
          </p:cNvPr>
          <p:cNvGrpSpPr/>
          <p:nvPr/>
        </p:nvGrpSpPr>
        <p:grpSpPr>
          <a:xfrm>
            <a:off x="219397" y="1886665"/>
            <a:ext cx="204480" cy="246240"/>
            <a:chOff x="159426" y="1936668"/>
            <a:chExt cx="204480" cy="246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3DCCFA8-CCA3-EA8D-E736-7FEA8331E2ED}"/>
                    </a:ext>
                  </a:extLst>
                </p14:cNvPr>
                <p14:cNvContentPartPr/>
                <p14:nvPr/>
              </p14:nvContentPartPr>
              <p14:xfrm>
                <a:off x="159426" y="1936668"/>
                <a:ext cx="204480" cy="244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3DCCFA8-CCA3-EA8D-E736-7FEA8331E2E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1786" y="1919028"/>
                  <a:ext cx="2401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CA7112F-BBF0-FBED-12C9-8936BFD990CC}"/>
                    </a:ext>
                  </a:extLst>
                </p14:cNvPr>
                <p14:cNvContentPartPr/>
                <p14:nvPr/>
              </p14:nvContentPartPr>
              <p14:xfrm>
                <a:off x="255546" y="2182548"/>
                <a:ext cx="7740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CA7112F-BBF0-FBED-12C9-8936BFD990C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37546" y="2164548"/>
                  <a:ext cx="11304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A6878D9-16A8-CC2B-1938-30B2FC308593}"/>
              </a:ext>
            </a:extLst>
          </p:cNvPr>
          <p:cNvSpPr txBox="1"/>
          <p:nvPr/>
        </p:nvSpPr>
        <p:spPr>
          <a:xfrm>
            <a:off x="168326" y="1367214"/>
            <a:ext cx="6690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Arc Length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85B8893-0F5F-1556-88B6-DA0F82A0EA79}"/>
              </a:ext>
            </a:extLst>
          </p:cNvPr>
          <p:cNvSpPr txBox="1"/>
          <p:nvPr/>
        </p:nvSpPr>
        <p:spPr>
          <a:xfrm>
            <a:off x="2391701" y="461275"/>
            <a:ext cx="257943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Minor and Major sectors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minor sector is less than half of the circle, while a major sector is more than half of the circle.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Partial Circle 46">
            <a:extLst>
              <a:ext uri="{FF2B5EF4-FFF2-40B4-BE49-F238E27FC236}">
                <a16:creationId xmlns:a16="http://schemas.microsoft.com/office/drawing/2014/main" id="{F80F83DA-8547-5A2A-6D59-3ABE1596CB46}"/>
              </a:ext>
            </a:extLst>
          </p:cNvPr>
          <p:cNvSpPr/>
          <p:nvPr/>
        </p:nvSpPr>
        <p:spPr>
          <a:xfrm>
            <a:off x="2503543" y="1429560"/>
            <a:ext cx="1216741" cy="1216741"/>
          </a:xfrm>
          <a:prstGeom prst="pie">
            <a:avLst>
              <a:gd name="adj1" fmla="val 7904280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CF18131-A503-B7B9-5B12-B402A1E1DF0F}"/>
              </a:ext>
            </a:extLst>
          </p:cNvPr>
          <p:cNvCxnSpPr>
            <a:endCxn id="8" idx="5"/>
          </p:cNvCxnSpPr>
          <p:nvPr/>
        </p:nvCxnSpPr>
        <p:spPr>
          <a:xfrm flipH="1" flipV="1">
            <a:off x="1151351" y="2333091"/>
            <a:ext cx="285136" cy="271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77A7A32-EFC1-1CF0-0546-087D45212C51}"/>
              </a:ext>
            </a:extLst>
          </p:cNvPr>
          <p:cNvSpPr txBox="1"/>
          <p:nvPr/>
        </p:nvSpPr>
        <p:spPr>
          <a:xfrm>
            <a:off x="1197442" y="2596217"/>
            <a:ext cx="7275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Centre of circle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0A75C3-D4A1-EBE0-FBC5-88862A93CE05}"/>
              </a:ext>
            </a:extLst>
          </p:cNvPr>
          <p:cNvSpPr txBox="1"/>
          <p:nvPr/>
        </p:nvSpPr>
        <p:spPr>
          <a:xfrm>
            <a:off x="2503543" y="1698383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Minor sector</a:t>
            </a:r>
          </a:p>
        </p:txBody>
      </p:sp>
      <p:sp>
        <p:nvSpPr>
          <p:cNvPr id="52" name="Partial Circle 51">
            <a:extLst>
              <a:ext uri="{FF2B5EF4-FFF2-40B4-BE49-F238E27FC236}">
                <a16:creationId xmlns:a16="http://schemas.microsoft.com/office/drawing/2014/main" id="{3757E481-590B-D99F-FE0C-EC3B821A7E07}"/>
              </a:ext>
            </a:extLst>
          </p:cNvPr>
          <p:cNvSpPr/>
          <p:nvPr/>
        </p:nvSpPr>
        <p:spPr>
          <a:xfrm>
            <a:off x="3593693" y="1434667"/>
            <a:ext cx="1034232" cy="1034232"/>
          </a:xfrm>
          <a:prstGeom prst="pie">
            <a:avLst>
              <a:gd name="adj1" fmla="val 738167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99E2548-0138-A4FA-1228-BB4B51D2C29C}"/>
              </a:ext>
            </a:extLst>
          </p:cNvPr>
          <p:cNvSpPr txBox="1"/>
          <p:nvPr/>
        </p:nvSpPr>
        <p:spPr>
          <a:xfrm>
            <a:off x="3683410" y="1958028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Major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/>
              <p:nvPr/>
            </p:nvSpPr>
            <p:spPr>
              <a:xfrm>
                <a:off x="4881417" y="461275"/>
                <a:ext cx="3643151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u="sng" dirty="0">
                    <a:latin typeface="Verdana" panose="020B0604030504040204" pitchFamily="34" charset="0"/>
                    <a:ea typeface="Verdana" panose="020B0604030504040204" pitchFamily="34" charset="0"/>
                  </a:rPr>
                  <a:t>Angles Around the Centre Always Add Up to </a:t>
                </a:r>
                <a14:m>
                  <m:oMath xmlns:m="http://schemas.openxmlformats.org/officeDocument/2006/math">
                    <m:r>
                      <a:rPr lang="en-GB" sz="1100" i="1" u="sng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r>
                  <a:rPr lang="en-GB" sz="11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The sum of the angles in each sector always add up to 360°</a:t>
                </a: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417" y="461275"/>
                <a:ext cx="3643151" cy="938719"/>
              </a:xfrm>
              <a:prstGeom prst="rect">
                <a:avLst/>
              </a:prstGeom>
              <a:blipFill>
                <a:blip r:embed="rId11"/>
                <a:stretch>
                  <a:fillRect t="-649" r="-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54">
            <a:extLst>
              <a:ext uri="{FF2B5EF4-FFF2-40B4-BE49-F238E27FC236}">
                <a16:creationId xmlns:a16="http://schemas.microsoft.com/office/drawing/2014/main" id="{DB54E0C2-CAD0-75F3-3FDA-FBC8B7BABFC5}"/>
              </a:ext>
            </a:extLst>
          </p:cNvPr>
          <p:cNvSpPr/>
          <p:nvPr/>
        </p:nvSpPr>
        <p:spPr>
          <a:xfrm>
            <a:off x="3067667" y="1993684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09CFFDB-195B-85AC-E966-8E721F7B4B36}"/>
              </a:ext>
            </a:extLst>
          </p:cNvPr>
          <p:cNvSpPr/>
          <p:nvPr/>
        </p:nvSpPr>
        <p:spPr>
          <a:xfrm>
            <a:off x="4070554" y="1905194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A9EBDDD-D637-52AF-9C77-4924D13392A9}"/>
                  </a:ext>
                </a:extLst>
              </p:cNvPr>
              <p:cNvSpPr txBox="1"/>
              <p:nvPr/>
            </p:nvSpPr>
            <p:spPr>
              <a:xfrm>
                <a:off x="6818294" y="1484546"/>
                <a:ext cx="41675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100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A9EBDDD-D637-52AF-9C77-4924D1339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294" y="1484546"/>
                <a:ext cx="416750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67F5D58-FE82-6513-4670-E7E8BD09424E}"/>
                  </a:ext>
                </a:extLst>
              </p:cNvPr>
              <p:cNvSpPr txBox="1"/>
              <p:nvPr/>
            </p:nvSpPr>
            <p:spPr>
              <a:xfrm>
                <a:off x="6878646" y="1978503"/>
                <a:ext cx="5554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100°</m:t>
                      </m:r>
                    </m:oMath>
                  </m:oMathPara>
                </a14:m>
                <a:endParaRPr lang="en-GB" sz="11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67F5D58-FE82-6513-4670-E7E8BD094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646" y="1978503"/>
                <a:ext cx="555471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EDC96C6-8302-2F07-3DC7-41F8156DAA5D}"/>
                  </a:ext>
                </a:extLst>
              </p:cNvPr>
              <p:cNvSpPr txBox="1"/>
              <p:nvPr/>
            </p:nvSpPr>
            <p:spPr>
              <a:xfrm>
                <a:off x="6261443" y="2008887"/>
                <a:ext cx="462666" cy="266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130°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EDC96C6-8302-2F07-3DC7-41F8156DA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443" y="2008887"/>
                <a:ext cx="462666" cy="2669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ACFBF1F4-42F5-8E26-F0FD-B32C4B57F54F}"/>
                  </a:ext>
                </a:extLst>
              </p:cNvPr>
              <p:cNvSpPr txBox="1"/>
              <p:nvPr/>
            </p:nvSpPr>
            <p:spPr>
              <a:xfrm>
                <a:off x="6261443" y="1560659"/>
                <a:ext cx="3616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50°</m:t>
                      </m:r>
                    </m:oMath>
                  </m:oMathPara>
                </a14:m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ACFBF1F4-42F5-8E26-F0FD-B32C4B57F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443" y="1560659"/>
                <a:ext cx="361686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3CFD437-2CF7-75E8-AAF6-4DC56F76FB54}"/>
                  </a:ext>
                </a:extLst>
              </p:cNvPr>
              <p:cNvSpPr txBox="1"/>
              <p:nvPr/>
            </p:nvSpPr>
            <p:spPr>
              <a:xfrm>
                <a:off x="6444808" y="1174072"/>
                <a:ext cx="3734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3CFD437-2CF7-75E8-AAF6-4DC56F76F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808" y="1174072"/>
                <a:ext cx="373486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9" name="Picture 98">
            <a:extLst>
              <a:ext uri="{FF2B5EF4-FFF2-40B4-BE49-F238E27FC236}">
                <a16:creationId xmlns:a16="http://schemas.microsoft.com/office/drawing/2014/main" id="{4B2F3A4D-8E3B-59FC-9F9E-B8439F5E530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44469" y="1090036"/>
            <a:ext cx="1287315" cy="177693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1266C17B-8653-12D5-D209-8FEAA3FCE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833" y="4550329"/>
            <a:ext cx="1916690" cy="1858815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2F846DF0-D391-28F8-7146-88FC321311B0}"/>
              </a:ext>
            </a:extLst>
          </p:cNvPr>
          <p:cNvSpPr txBox="1"/>
          <p:nvPr/>
        </p:nvSpPr>
        <p:spPr>
          <a:xfrm>
            <a:off x="3593689" y="3501232"/>
            <a:ext cx="19566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Key Info and Concepts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3E9B3D-AD27-A54C-1F0D-C7F37911F329}"/>
              </a:ext>
            </a:extLst>
          </p:cNvPr>
          <p:cNvSpPr txBox="1"/>
          <p:nvPr/>
        </p:nvSpPr>
        <p:spPr>
          <a:xfrm>
            <a:off x="59969" y="3962507"/>
            <a:ext cx="21802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What is a sector?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sector is a portion of a circle, defined by two radii and the arc between them.</a:t>
            </a:r>
          </a:p>
        </p:txBody>
      </p:sp>
      <p:sp>
        <p:nvSpPr>
          <p:cNvPr id="66" name="Partial Circle 65">
            <a:extLst>
              <a:ext uri="{FF2B5EF4-FFF2-40B4-BE49-F238E27FC236}">
                <a16:creationId xmlns:a16="http://schemas.microsoft.com/office/drawing/2014/main" id="{183D736A-9BD9-7DAC-C706-EBA66E391B85}"/>
              </a:ext>
            </a:extLst>
          </p:cNvPr>
          <p:cNvSpPr/>
          <p:nvPr/>
        </p:nvSpPr>
        <p:spPr>
          <a:xfrm>
            <a:off x="469236" y="5152210"/>
            <a:ext cx="1216742" cy="1216742"/>
          </a:xfrm>
          <a:prstGeom prst="pie">
            <a:avLst>
              <a:gd name="adj1" fmla="val 11359322"/>
              <a:gd name="adj2" fmla="val 1620000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898C8AA-8537-3311-D577-E719CBB5BD56}"/>
              </a:ext>
            </a:extLst>
          </p:cNvPr>
          <p:cNvSpPr/>
          <p:nvPr/>
        </p:nvSpPr>
        <p:spPr>
          <a:xfrm>
            <a:off x="1033362" y="5716336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6DB3D3B-3907-7A79-E13E-6087500719C4}"/>
              </a:ext>
            </a:extLst>
          </p:cNvPr>
          <p:cNvCxnSpPr>
            <a:cxnSpLocks/>
          </p:cNvCxnSpPr>
          <p:nvPr/>
        </p:nvCxnSpPr>
        <p:spPr>
          <a:xfrm flipV="1">
            <a:off x="1298834" y="5053888"/>
            <a:ext cx="0" cy="2753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75AC7B6-1DF3-0BAB-0793-4ED17BF8A930}"/>
              </a:ext>
            </a:extLst>
          </p:cNvPr>
          <p:cNvCxnSpPr>
            <a:cxnSpLocks/>
          </p:cNvCxnSpPr>
          <p:nvPr/>
        </p:nvCxnSpPr>
        <p:spPr>
          <a:xfrm>
            <a:off x="1298834" y="5550417"/>
            <a:ext cx="0" cy="2740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1BA72FDC-D928-4DA6-B59C-7CC14F12FAAB}"/>
              </a:ext>
            </a:extLst>
          </p:cNvPr>
          <p:cNvSpPr txBox="1"/>
          <p:nvPr/>
        </p:nvSpPr>
        <p:spPr>
          <a:xfrm>
            <a:off x="1151350" y="5255137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487A51B5-6304-F39F-F8AD-298BD542FD30}"/>
              </a:ext>
            </a:extLst>
          </p:cNvPr>
          <p:cNvCxnSpPr>
            <a:cxnSpLocks/>
          </p:cNvCxnSpPr>
          <p:nvPr/>
        </p:nvCxnSpPr>
        <p:spPr>
          <a:xfrm flipH="1" flipV="1">
            <a:off x="413933" y="5759353"/>
            <a:ext cx="232286" cy="749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7EEF71C-F590-4720-8FE7-E6C6481E54C5}"/>
              </a:ext>
            </a:extLst>
          </p:cNvPr>
          <p:cNvCxnSpPr>
            <a:cxnSpLocks/>
          </p:cNvCxnSpPr>
          <p:nvPr/>
        </p:nvCxnSpPr>
        <p:spPr>
          <a:xfrm>
            <a:off x="895712" y="5903150"/>
            <a:ext cx="235973" cy="824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3559182A-2689-FE2E-F40D-BE3DE55314F6}"/>
              </a:ext>
            </a:extLst>
          </p:cNvPr>
          <p:cNvSpPr txBox="1"/>
          <p:nvPr/>
        </p:nvSpPr>
        <p:spPr>
          <a:xfrm>
            <a:off x="664655" y="5665176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F69E5E0-5D93-4892-9425-A3274E4BD5AB}"/>
              </a:ext>
            </a:extLst>
          </p:cNvPr>
          <p:cNvGrpSpPr/>
          <p:nvPr/>
        </p:nvGrpSpPr>
        <p:grpSpPr>
          <a:xfrm>
            <a:off x="808355" y="4906217"/>
            <a:ext cx="294120" cy="191160"/>
            <a:chOff x="748386" y="1454988"/>
            <a:chExt cx="29412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15D54AB5-8AA9-1070-7DF3-F5679F534EDD}"/>
                    </a:ext>
                  </a:extLst>
                </p14:cNvPr>
                <p14:cNvContentPartPr/>
                <p14:nvPr/>
              </p14:nvContentPartPr>
              <p14:xfrm>
                <a:off x="894546" y="1454988"/>
                <a:ext cx="147240" cy="159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F2D9A56-E46C-2570-D24B-5CCD14A3758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76906" y="1437348"/>
                  <a:ext cx="18288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E807A508-BB4B-8372-DC51-D95D23723381}"/>
                    </a:ext>
                  </a:extLst>
                </p14:cNvPr>
                <p14:cNvContentPartPr/>
                <p14:nvPr/>
              </p14:nvContentPartPr>
              <p14:xfrm>
                <a:off x="748386" y="1504308"/>
                <a:ext cx="294120" cy="141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DC5E829-17C5-1EC7-15D5-AB2C7DDA951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30386" y="1486668"/>
                  <a:ext cx="329760" cy="17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007B4BE-E664-83E5-F85E-3AED620A0B9E}"/>
              </a:ext>
            </a:extLst>
          </p:cNvPr>
          <p:cNvGrpSpPr/>
          <p:nvPr/>
        </p:nvGrpSpPr>
        <p:grpSpPr>
          <a:xfrm>
            <a:off x="219395" y="5387897"/>
            <a:ext cx="204480" cy="246240"/>
            <a:chOff x="159426" y="1936668"/>
            <a:chExt cx="204480" cy="246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11E0FB91-BD51-9612-960B-4FCAA0031861}"/>
                    </a:ext>
                  </a:extLst>
                </p14:cNvPr>
                <p14:cNvContentPartPr/>
                <p14:nvPr/>
              </p14:nvContentPartPr>
              <p14:xfrm>
                <a:off x="159426" y="1936668"/>
                <a:ext cx="204480" cy="244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3DCCFA8-CCA3-EA8D-E736-7FEA8331E2E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1786" y="1919028"/>
                  <a:ext cx="2401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D413DF88-FA47-73E9-6FEA-1850E502843E}"/>
                    </a:ext>
                  </a:extLst>
                </p14:cNvPr>
                <p14:cNvContentPartPr/>
                <p14:nvPr/>
              </p14:nvContentPartPr>
              <p14:xfrm>
                <a:off x="255546" y="2182548"/>
                <a:ext cx="7740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CA7112F-BBF0-FBED-12C9-8936BFD990C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37546" y="2164548"/>
                  <a:ext cx="11304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96E8DCF7-DE8C-E0D0-3138-4CF82330FB00}"/>
              </a:ext>
            </a:extLst>
          </p:cNvPr>
          <p:cNvSpPr txBox="1"/>
          <p:nvPr/>
        </p:nvSpPr>
        <p:spPr>
          <a:xfrm>
            <a:off x="188407" y="4853542"/>
            <a:ext cx="6825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Arc Length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DA20B33-2135-3F84-0D55-8356984566C1}"/>
              </a:ext>
            </a:extLst>
          </p:cNvPr>
          <p:cNvSpPr txBox="1"/>
          <p:nvPr/>
        </p:nvSpPr>
        <p:spPr>
          <a:xfrm>
            <a:off x="2391699" y="3962507"/>
            <a:ext cx="257943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Minor and Major sectors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minor sector is less than half of the circle, while a major sector is more than half of the circle.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2" name="Partial Circle 81">
            <a:extLst>
              <a:ext uri="{FF2B5EF4-FFF2-40B4-BE49-F238E27FC236}">
                <a16:creationId xmlns:a16="http://schemas.microsoft.com/office/drawing/2014/main" id="{867A00F4-8745-87D8-7A36-4F8838C5B4B3}"/>
              </a:ext>
            </a:extLst>
          </p:cNvPr>
          <p:cNvSpPr/>
          <p:nvPr/>
        </p:nvSpPr>
        <p:spPr>
          <a:xfrm>
            <a:off x="2503541" y="4930792"/>
            <a:ext cx="1216741" cy="1216741"/>
          </a:xfrm>
          <a:prstGeom prst="pie">
            <a:avLst>
              <a:gd name="adj1" fmla="val 7904280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5AEE188C-A5C8-4AF6-314A-084457531F6C}"/>
              </a:ext>
            </a:extLst>
          </p:cNvPr>
          <p:cNvCxnSpPr>
            <a:endCxn id="67" idx="5"/>
          </p:cNvCxnSpPr>
          <p:nvPr/>
        </p:nvCxnSpPr>
        <p:spPr>
          <a:xfrm flipH="1" flipV="1">
            <a:off x="1151349" y="5834323"/>
            <a:ext cx="285136" cy="271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847EB6A8-DE6E-7945-CFAD-766C79E81612}"/>
              </a:ext>
            </a:extLst>
          </p:cNvPr>
          <p:cNvSpPr txBox="1"/>
          <p:nvPr/>
        </p:nvSpPr>
        <p:spPr>
          <a:xfrm>
            <a:off x="1197440" y="6097449"/>
            <a:ext cx="7275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Centre of circle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F459A04-1596-E91C-4799-B4344D7F22B6}"/>
              </a:ext>
            </a:extLst>
          </p:cNvPr>
          <p:cNvSpPr txBox="1"/>
          <p:nvPr/>
        </p:nvSpPr>
        <p:spPr>
          <a:xfrm>
            <a:off x="2503541" y="5199615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Minor sector</a:t>
            </a:r>
          </a:p>
        </p:txBody>
      </p:sp>
      <p:sp>
        <p:nvSpPr>
          <p:cNvPr id="91" name="Partial Circle 90">
            <a:extLst>
              <a:ext uri="{FF2B5EF4-FFF2-40B4-BE49-F238E27FC236}">
                <a16:creationId xmlns:a16="http://schemas.microsoft.com/office/drawing/2014/main" id="{13B2838A-1155-54DE-50A9-0653364BFB66}"/>
              </a:ext>
            </a:extLst>
          </p:cNvPr>
          <p:cNvSpPr/>
          <p:nvPr/>
        </p:nvSpPr>
        <p:spPr>
          <a:xfrm>
            <a:off x="3593691" y="4935899"/>
            <a:ext cx="1034232" cy="1034232"/>
          </a:xfrm>
          <a:prstGeom prst="pie">
            <a:avLst>
              <a:gd name="adj1" fmla="val 738167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426D341-51F6-1E83-4047-5D5F8700BD10}"/>
              </a:ext>
            </a:extLst>
          </p:cNvPr>
          <p:cNvSpPr txBox="1"/>
          <p:nvPr/>
        </p:nvSpPr>
        <p:spPr>
          <a:xfrm>
            <a:off x="3683408" y="5459260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Major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F6EC19C-7EA4-4010-8E4C-E27EB6789CC0}"/>
                  </a:ext>
                </a:extLst>
              </p:cNvPr>
              <p:cNvSpPr txBox="1"/>
              <p:nvPr/>
            </p:nvSpPr>
            <p:spPr>
              <a:xfrm>
                <a:off x="4881415" y="3962507"/>
                <a:ext cx="3643151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u="sng" dirty="0">
                    <a:latin typeface="Verdana" panose="020B0604030504040204" pitchFamily="34" charset="0"/>
                    <a:ea typeface="Verdana" panose="020B0604030504040204" pitchFamily="34" charset="0"/>
                  </a:rPr>
                  <a:t>Angles Around the Centre Always Add Up to </a:t>
                </a:r>
                <a14:m>
                  <m:oMath xmlns:m="http://schemas.openxmlformats.org/officeDocument/2006/math">
                    <m:r>
                      <a:rPr lang="en-GB" sz="1100" i="1" u="sng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r>
                  <a:rPr lang="en-GB" sz="11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The sum of the angles in each sector always add up to 360°</a:t>
                </a: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F6EC19C-7EA4-4010-8E4C-E27EB6789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415" y="3962507"/>
                <a:ext cx="3643151" cy="938719"/>
              </a:xfrm>
              <a:prstGeom prst="rect">
                <a:avLst/>
              </a:prstGeom>
              <a:blipFill>
                <a:blip r:embed="rId22"/>
                <a:stretch>
                  <a:fillRect t="-649" r="-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Oval 94">
            <a:extLst>
              <a:ext uri="{FF2B5EF4-FFF2-40B4-BE49-F238E27FC236}">
                <a16:creationId xmlns:a16="http://schemas.microsoft.com/office/drawing/2014/main" id="{99B0F0F4-2F98-34FD-116E-AC8A757A0A90}"/>
              </a:ext>
            </a:extLst>
          </p:cNvPr>
          <p:cNvSpPr/>
          <p:nvPr/>
        </p:nvSpPr>
        <p:spPr>
          <a:xfrm>
            <a:off x="3067665" y="5494916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10AA85F7-62EE-EFF8-4B39-56CACCEBAB0C}"/>
              </a:ext>
            </a:extLst>
          </p:cNvPr>
          <p:cNvSpPr/>
          <p:nvPr/>
        </p:nvSpPr>
        <p:spPr>
          <a:xfrm>
            <a:off x="4070552" y="5406426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97A9AFF7-F669-5829-AC5A-6CDC0E1EBC21}"/>
                  </a:ext>
                </a:extLst>
              </p:cNvPr>
              <p:cNvSpPr txBox="1"/>
              <p:nvPr/>
            </p:nvSpPr>
            <p:spPr>
              <a:xfrm>
                <a:off x="6818292" y="4985778"/>
                <a:ext cx="41675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100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97A9AFF7-F669-5829-AC5A-6CDC0E1EB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292" y="4985778"/>
                <a:ext cx="416750" cy="2616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79F08D98-039F-10D9-AF82-D6CB7D2DAA7E}"/>
                  </a:ext>
                </a:extLst>
              </p:cNvPr>
              <p:cNvSpPr txBox="1"/>
              <p:nvPr/>
            </p:nvSpPr>
            <p:spPr>
              <a:xfrm>
                <a:off x="6878644" y="5479735"/>
                <a:ext cx="5554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100°</m:t>
                      </m:r>
                    </m:oMath>
                  </m:oMathPara>
                </a14:m>
                <a:endParaRPr lang="en-GB" sz="11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79F08D98-039F-10D9-AF82-D6CB7D2DA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644" y="5479735"/>
                <a:ext cx="555471" cy="2616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FD0B1B4-177E-4F77-ED10-F6FA344DF6A1}"/>
                  </a:ext>
                </a:extLst>
              </p:cNvPr>
              <p:cNvSpPr txBox="1"/>
              <p:nvPr/>
            </p:nvSpPr>
            <p:spPr>
              <a:xfrm>
                <a:off x="6261441" y="5510119"/>
                <a:ext cx="462666" cy="266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130°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FD0B1B4-177E-4F77-ED10-F6FA344DF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441" y="5510119"/>
                <a:ext cx="462666" cy="26695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575BDD38-BB95-56F8-C21D-ECDCE8D73D0A}"/>
                  </a:ext>
                </a:extLst>
              </p:cNvPr>
              <p:cNvSpPr txBox="1"/>
              <p:nvPr/>
            </p:nvSpPr>
            <p:spPr>
              <a:xfrm>
                <a:off x="6261441" y="5061891"/>
                <a:ext cx="3616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50°</m:t>
                      </m:r>
                    </m:oMath>
                  </m:oMathPara>
                </a14:m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575BDD38-BB95-56F8-C21D-ECDCE8D73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441" y="5061891"/>
                <a:ext cx="361686" cy="276999"/>
              </a:xfrm>
              <a:prstGeom prst="rect">
                <a:avLst/>
              </a:prstGeom>
              <a:blipFill>
                <a:blip r:embed="rId26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1C0B8BB7-4D40-41DC-16C2-65FCAF74221B}"/>
                  </a:ext>
                </a:extLst>
              </p:cNvPr>
              <p:cNvSpPr txBox="1"/>
              <p:nvPr/>
            </p:nvSpPr>
            <p:spPr>
              <a:xfrm>
                <a:off x="6444806" y="4675304"/>
                <a:ext cx="3734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1C0B8BB7-4D40-41DC-16C2-65FCAF7422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806" y="4675304"/>
                <a:ext cx="373486" cy="26161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" name="Picture 102">
            <a:extLst>
              <a:ext uri="{FF2B5EF4-FFF2-40B4-BE49-F238E27FC236}">
                <a16:creationId xmlns:a16="http://schemas.microsoft.com/office/drawing/2014/main" id="{47428BE7-8471-F989-61C6-774B2EBF54E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44467" y="4591268"/>
            <a:ext cx="1287315" cy="177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5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8" grpId="0"/>
      <p:bldP spid="89" grpId="0"/>
      <p:bldP spid="97" grpId="0"/>
      <p:bldP spid="98" grpId="0"/>
      <p:bldP spid="100" grpId="0"/>
      <p:bldP spid="101" grpId="0"/>
      <p:bldP spid="10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200</Words>
  <Application>Microsoft Office PowerPoint</Application>
  <PresentationFormat>Letter Paper (8.5x11 in)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2025-04-27T16:29:46Z</dcterms:created>
  <dcterms:modified xsi:type="dcterms:W3CDTF">2025-05-03T14:44:28Z</dcterms:modified>
</cp:coreProperties>
</file>