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1AB51-55F7-4163-8B17-F4B6D979D271}" v="43" dt="2025-04-27T21:40:23.481"/>
    <p1510:client id="{6BDD0E12-E252-4222-B477-A1CA6D5F2B94}" v="126" dt="2025-04-27T21:30:42.067"/>
    <p1510:client id="{D4E5DF08-A03B-4CB2-B073-53C474776962}" v="2" dt="2025-04-28T00:45:27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D4E5DF08-A03B-4CB2-B073-53C474776962}"/>
    <pc:docChg chg="custSel modSld">
      <pc:chgData name="Cass, B" userId="3fc04dae-4c94-4e36-be0a-8016a362df72" providerId="ADAL" clId="{D4E5DF08-A03B-4CB2-B073-53C474776962}" dt="2025-04-28T00:47:34.409" v="7"/>
      <pc:docMkLst>
        <pc:docMk/>
      </pc:docMkLst>
      <pc:sldChg chg="addSp delSp modSp mod">
        <pc:chgData name="Cass, B" userId="3fc04dae-4c94-4e36-be0a-8016a362df72" providerId="ADAL" clId="{D4E5DF08-A03B-4CB2-B073-53C474776962}" dt="2025-04-28T00:47:34.409" v="7"/>
        <pc:sldMkLst>
          <pc:docMk/>
          <pc:sldMk cId="2682696789" sldId="257"/>
        </pc:sldMkLst>
        <pc:spChg chg="mod">
          <ac:chgData name="Cass, B" userId="3fc04dae-4c94-4e36-be0a-8016a362df72" providerId="ADAL" clId="{D4E5DF08-A03B-4CB2-B073-53C474776962}" dt="2025-04-27T21:44:23.499" v="0" actId="1076"/>
          <ac:spMkLst>
            <pc:docMk/>
            <pc:sldMk cId="2682696789" sldId="257"/>
            <ac:spMk id="3" creationId="{988FE7A5-D09C-C9B9-9E9D-137AF9934CFE}"/>
          </ac:spMkLst>
        </pc:spChg>
        <pc:spChg chg="add mod">
          <ac:chgData name="Cass, B" userId="3fc04dae-4c94-4e36-be0a-8016a362df72" providerId="ADAL" clId="{D4E5DF08-A03B-4CB2-B073-53C474776962}" dt="2025-04-28T00:47:34.409" v="7"/>
          <ac:spMkLst>
            <pc:docMk/>
            <pc:sldMk cId="2682696789" sldId="257"/>
            <ac:spMk id="7" creationId="{F555675C-85FC-4CE1-45F7-95954EBE9AE9}"/>
          </ac:spMkLst>
        </pc:spChg>
        <pc:spChg chg="del">
          <ac:chgData name="Cass, B" userId="3fc04dae-4c94-4e36-be0a-8016a362df72" providerId="ADAL" clId="{D4E5DF08-A03B-4CB2-B073-53C474776962}" dt="2025-04-28T00:44:49.073" v="1" actId="478"/>
          <ac:spMkLst>
            <pc:docMk/>
            <pc:sldMk cId="2682696789" sldId="257"/>
            <ac:spMk id="24" creationId="{799699F4-DFFF-38BA-E7B1-225E785A227D}"/>
          </ac:spMkLst>
        </pc:spChg>
        <pc:picChg chg="add mod">
          <ac:chgData name="Cass, B" userId="3fc04dae-4c94-4e36-be0a-8016a362df72" providerId="ADAL" clId="{D4E5DF08-A03B-4CB2-B073-53C474776962}" dt="2025-04-28T00:45:32.972" v="5" actId="1076"/>
          <ac:picMkLst>
            <pc:docMk/>
            <pc:sldMk cId="2682696789" sldId="257"/>
            <ac:picMk id="5" creationId="{9624599C-66F8-89B1-75BC-848DBEFCF352}"/>
          </ac:picMkLst>
        </pc:picChg>
        <pc:picChg chg="add mod">
          <ac:chgData name="Cass, B" userId="3fc04dae-4c94-4e36-be0a-8016a362df72" providerId="ADAL" clId="{D4E5DF08-A03B-4CB2-B073-53C474776962}" dt="2025-04-28T00:45:32.972" v="5" actId="1076"/>
          <ac:picMkLst>
            <pc:docMk/>
            <pc:sldMk cId="2682696789" sldId="257"/>
            <ac:picMk id="6" creationId="{D1A448BF-F999-6C1E-C5B4-8D8473AADD81}"/>
          </ac:picMkLst>
        </pc:picChg>
        <pc:picChg chg="del">
          <ac:chgData name="Cass, B" userId="3fc04dae-4c94-4e36-be0a-8016a362df72" providerId="ADAL" clId="{D4E5DF08-A03B-4CB2-B073-53C474776962}" dt="2025-04-28T00:44:49.591" v="2" actId="478"/>
          <ac:picMkLst>
            <pc:docMk/>
            <pc:sldMk cId="2682696789" sldId="257"/>
            <ac:picMk id="25" creationId="{8B068F3C-86FE-770E-8AB8-0FCE1C891FDC}"/>
          </ac:picMkLst>
        </pc:picChg>
        <pc:picChg chg="del">
          <ac:chgData name="Cass, B" userId="3fc04dae-4c94-4e36-be0a-8016a362df72" providerId="ADAL" clId="{D4E5DF08-A03B-4CB2-B073-53C474776962}" dt="2025-04-28T00:44:49.927" v="3" actId="478"/>
          <ac:picMkLst>
            <pc:docMk/>
            <pc:sldMk cId="2682696789" sldId="257"/>
            <ac:picMk id="26" creationId="{AD5646B1-BF92-808E-FDA9-16D34C57F684}"/>
          </ac:picMkLst>
        </pc:picChg>
      </pc:sldChg>
    </pc:docChg>
  </pc:docChgLst>
  <pc:docChgLst>
    <pc:chgData name="Cass, B" userId="3fc04dae-4c94-4e36-be0a-8016a362df72" providerId="ADAL" clId="{6BDD0E12-E252-4222-B477-A1CA6D5F2B94}"/>
    <pc:docChg chg="undo custSel modSld">
      <pc:chgData name="Cass, B" userId="3fc04dae-4c94-4e36-be0a-8016a362df72" providerId="ADAL" clId="{6BDD0E12-E252-4222-B477-A1CA6D5F2B94}" dt="2025-04-27T21:30:42.067" v="781" actId="1076"/>
      <pc:docMkLst>
        <pc:docMk/>
      </pc:docMkLst>
      <pc:sldChg chg="addSp delSp modSp mod">
        <pc:chgData name="Cass, B" userId="3fc04dae-4c94-4e36-be0a-8016a362df72" providerId="ADAL" clId="{6BDD0E12-E252-4222-B477-A1CA6D5F2B94}" dt="2025-04-27T21:30:42.067" v="781" actId="1076"/>
        <pc:sldMkLst>
          <pc:docMk/>
          <pc:sldMk cId="3726921979" sldId="256"/>
        </pc:sldMkLst>
        <pc:spChg chg="add mod">
          <ac:chgData name="Cass, B" userId="3fc04dae-4c94-4e36-be0a-8016a362df72" providerId="ADAL" clId="{6BDD0E12-E252-4222-B477-A1CA6D5F2B94}" dt="2025-04-27T21:05:36.722" v="280" actId="14100"/>
          <ac:spMkLst>
            <pc:docMk/>
            <pc:sldMk cId="3726921979" sldId="256"/>
            <ac:spMk id="4" creationId="{05561B9F-54BE-D395-94B0-8471741CC05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5" creationId="{AF39A321-11AA-6415-4BC5-6BFBFB098A77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6" creationId="{A830F404-0F8D-A623-D3E3-449BAEE30C74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7" creationId="{37448813-A400-3211-2DE6-324A7F3034EA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8" creationId="{D60B31EF-7228-9DD3-B6FC-9BD66DD90CC1}"/>
          </ac:spMkLst>
        </pc:spChg>
        <pc:spChg chg="add del mod">
          <ac:chgData name="Cass, B" userId="3fc04dae-4c94-4e36-be0a-8016a362df72" providerId="ADAL" clId="{6BDD0E12-E252-4222-B477-A1CA6D5F2B94}" dt="2025-04-27T21:01:37.375" v="35" actId="478"/>
          <ac:spMkLst>
            <pc:docMk/>
            <pc:sldMk cId="3726921979" sldId="256"/>
            <ac:spMk id="9" creationId="{FDABA8BB-FD2F-834A-C8F5-C69A512AE61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10" creationId="{339EACE8-8EAF-8C25-9181-8EF25FBAEBD0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11" creationId="{D3E2D422-9F3B-A13F-6A10-4217057D0059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4" creationId="{1A243BEA-2C9C-574D-813C-7FB879236392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5" creationId="{4E2C0E51-CD39-31DA-DEC3-D8D295DB777C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6" creationId="{791E9E39-655A-8074-4AC1-FC70CDB93453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8" creationId="{8A5D9FCD-A4B5-EB66-C9F3-D3785D37E141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9" creationId="{4CB2DF67-38BE-7A75-0132-4ADC5B1A8BCE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3" creationId="{F49966D2-AEB2-5C98-9A86-7F90DDBAB6DF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4" creationId="{EA5D1726-36E3-8DE3-D279-F2E2DB67774A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5" creationId="{6D95B749-E875-71FF-6437-09F97A75504A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6" creationId="{3EF2C041-586B-E69E-0E4A-C2D043AF7F3F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7" creationId="{0A3DE9FD-549C-4B55-B933-165ECE26D658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8" creationId="{5E913783-028D-0767-977D-8C25352EFFD9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9" creationId="{E16B7DD5-D96E-5FB0-0A9F-43AB5B4747EA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0" creationId="{292B13BF-BE67-7526-E753-4D9944D0FAF0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1" creationId="{C5723B20-9846-8A02-6EE6-34109A5D212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4" creationId="{45358390-0808-D557-4D67-D6EF54DC25F2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35" creationId="{37E7BC6D-3E02-42FF-9C82-55E3C627E62B}"/>
          </ac:spMkLst>
        </pc:spChg>
        <pc:spChg chg="add del mod or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36" creationId="{4228ED61-E02F-C9AA-A5FE-F19382D1F7DF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60" creationId="{20DB97A1-A06B-DD8C-09D5-D5B426466F0F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63" creationId="{2B2EB335-EA38-BAFC-9805-69494CD30072}"/>
          </ac:spMkLst>
        </pc:spChg>
        <pc:spChg chg="add del mod">
          <ac:chgData name="Cass, B" userId="3fc04dae-4c94-4e36-be0a-8016a362df72" providerId="ADAL" clId="{6BDD0E12-E252-4222-B477-A1CA6D5F2B94}" dt="2025-04-27T21:20:16.951" v="669" actId="478"/>
          <ac:spMkLst>
            <pc:docMk/>
            <pc:sldMk cId="3726921979" sldId="256"/>
            <ac:spMk id="2051" creationId="{40295F64-3388-8000-D80E-3C2978F85A71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3" creationId="{C02E95CD-D9A0-73CE-FEFF-70E28E3D8FFB}"/>
          </ac:spMkLst>
        </pc:spChg>
        <pc:spChg chg="add del mod">
          <ac:chgData name="Cass, B" userId="3fc04dae-4c94-4e36-be0a-8016a362df72" providerId="ADAL" clId="{6BDD0E12-E252-4222-B477-A1CA6D5F2B94}" dt="2025-04-27T21:21:15.868" v="690"/>
          <ac:spMkLst>
            <pc:docMk/>
            <pc:sldMk cId="3726921979" sldId="256"/>
            <ac:spMk id="2056" creationId="{736B0F17-BFA8-C6DD-6089-2D0F761E9F35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7" creationId="{3F3D6695-E5F8-DE98-A450-8622FB634897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8" creationId="{619E4A01-9993-5F59-8020-35398E28595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2" creationId="{DACAAE90-4FDF-FBBC-1DF0-53974DD45DF9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3" creationId="{A7A8970B-B447-6AEF-E01A-EF5810582D39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4" creationId="{C4F35DF9-4A94-0352-BAB3-8D6E6498FB83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5" creationId="{BB3A0D3B-394F-0D5A-237A-63199F130EF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6" creationId="{67DC92AA-780D-3928-9AD5-3880F0F4FE8C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7" creationId="{D8549629-4A05-5C5A-BB0F-E0BDB2C54345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8" creationId="{A9A36860-2E2F-84D5-99DB-7810BA4823F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9" creationId="{CFC4E168-C94C-D6C5-1BAC-44D45D8DE16D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80" creationId="{4647F5E8-A528-5060-CF59-F1D47C2E5328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83" creationId="{396159E5-00F4-7735-9EFD-1E964C19C150}"/>
          </ac:spMkLst>
        </pc:sp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2" creationId="{5A594E4B-24C4-2FE9-3949-C6E4AA8C261F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3" creationId="{B819E729-8EEC-0410-3EA8-E3AB21173CCE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7" creationId="{76C6FEEF-07C1-ED80-864D-89B465FF7AF8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0" creationId="{A8CDD28D-200C-F11F-DC5D-45B5B9C80A97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1" creationId="{F965606D-5493-F934-AA2E-E4565E481775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2" creationId="{BAB5EB91-B502-EB0E-712E-6843C260217F}"/>
          </ac:picMkLst>
        </pc:picChg>
        <pc:picChg chg="add mod">
          <ac:chgData name="Cass, B" userId="3fc04dae-4c94-4e36-be0a-8016a362df72" providerId="ADAL" clId="{6BDD0E12-E252-4222-B477-A1CA6D5F2B94}" dt="2025-04-27T21:15:00.205" v="588" actId="14100"/>
          <ac:picMkLst>
            <pc:docMk/>
            <pc:sldMk cId="3726921979" sldId="256"/>
            <ac:picMk id="32" creationId="{6D134B86-B07D-9431-1585-1744929F925F}"/>
          </ac:picMkLst>
        </pc:picChg>
        <pc:picChg chg="add mod">
          <ac:chgData name="Cass, B" userId="3fc04dae-4c94-4e36-be0a-8016a362df72" providerId="ADAL" clId="{6BDD0E12-E252-4222-B477-A1CA6D5F2B94}" dt="2025-04-27T21:14:55.768" v="587" actId="14100"/>
          <ac:picMkLst>
            <pc:docMk/>
            <pc:sldMk cId="3726921979" sldId="256"/>
            <ac:picMk id="33" creationId="{4BC9A59F-D0FE-88EC-87FC-655D48B0B087}"/>
          </ac:picMkLst>
        </pc:picChg>
        <pc:picChg chg="add mod">
          <ac:chgData name="Cass, B" userId="3fc04dae-4c94-4e36-be0a-8016a362df72" providerId="ADAL" clId="{6BDD0E12-E252-4222-B477-A1CA6D5F2B94}" dt="2025-04-27T21:28:08.009" v="744" actId="1076"/>
          <ac:picMkLst>
            <pc:docMk/>
            <pc:sldMk cId="3726921979" sldId="256"/>
            <ac:picMk id="2049" creationId="{70AFCA08-F7FD-8686-E98F-DE0E5172B6C6}"/>
          </ac:picMkLst>
        </pc:picChg>
        <pc:picChg chg="add mod">
          <ac:chgData name="Cass, B" userId="3fc04dae-4c94-4e36-be0a-8016a362df72" providerId="ADAL" clId="{6BDD0E12-E252-4222-B477-A1CA6D5F2B94}" dt="2025-04-27T21:13:55.792" v="574" actId="14100"/>
          <ac:picMkLst>
            <pc:docMk/>
            <pc:sldMk cId="3726921979" sldId="256"/>
            <ac:picMk id="2050" creationId="{DBEDB66B-C92D-DAFD-BDE3-22140BA37C86}"/>
          </ac:picMkLst>
        </pc:picChg>
        <pc:picChg chg="add mod">
          <ac:chgData name="Cass, B" userId="3fc04dae-4c94-4e36-be0a-8016a362df72" providerId="ADAL" clId="{6BDD0E12-E252-4222-B477-A1CA6D5F2B94}" dt="2025-04-27T21:13:49.384" v="571" actId="14100"/>
          <ac:picMkLst>
            <pc:docMk/>
            <pc:sldMk cId="3726921979" sldId="256"/>
            <ac:picMk id="2054" creationId="{B938B303-87F5-AC53-F3BF-5543C4DAC033}"/>
          </ac:picMkLst>
        </pc:picChg>
        <pc:picChg chg="add del mod ord">
          <ac:chgData name="Cass, B" userId="3fc04dae-4c94-4e36-be0a-8016a362df72" providerId="ADAL" clId="{6BDD0E12-E252-4222-B477-A1CA6D5F2B94}" dt="2025-04-27T21:29:22.087" v="766" actId="478"/>
          <ac:picMkLst>
            <pc:docMk/>
            <pc:sldMk cId="3726921979" sldId="256"/>
            <ac:picMk id="2063" creationId="{F383EBBB-703D-125D-0899-C104683DA645}"/>
          </ac:picMkLst>
        </pc:picChg>
        <pc:picChg chg="add mod ord">
          <ac:chgData name="Cass, B" userId="3fc04dae-4c94-4e36-be0a-8016a362df72" providerId="ADAL" clId="{6BDD0E12-E252-4222-B477-A1CA6D5F2B94}" dt="2025-04-27T21:29:50.793" v="776" actId="1076"/>
          <ac:picMkLst>
            <pc:docMk/>
            <pc:sldMk cId="3726921979" sldId="256"/>
            <ac:picMk id="2067" creationId="{41A9FFE6-403B-A16E-4F85-BFC6497642E5}"/>
          </ac:picMkLst>
        </pc:picChg>
        <pc:inkChg chg="add del mod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59" creationId="{26D9A064-2EED-BAE6-0817-5C2D8B60B11E}"/>
          </ac:inkMkLst>
        </pc:inkChg>
        <pc:inkChg chg="add del">
          <ac:chgData name="Cass, B" userId="3fc04dae-4c94-4e36-be0a-8016a362df72" providerId="ADAL" clId="{6BDD0E12-E252-4222-B477-A1CA6D5F2B94}" dt="2025-04-27T21:19:46.452" v="656" actId="9405"/>
          <ac:inkMkLst>
            <pc:docMk/>
            <pc:sldMk cId="3726921979" sldId="256"/>
            <ac:inkMk id="61" creationId="{0282022B-9FCF-E2B6-31F3-6BA774C122B1}"/>
          </ac:inkMkLst>
        </pc:inkChg>
        <pc:inkChg chg="add del mod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62" creationId="{3B756E8F-64E2-7AAB-536A-41EE7695CB38}"/>
          </ac:inkMkLst>
        </pc:inkChg>
        <pc:inkChg chg="add mod">
          <ac:chgData name="Cass, B" userId="3fc04dae-4c94-4e36-be0a-8016a362df72" providerId="ADAL" clId="{6BDD0E12-E252-4222-B477-A1CA6D5F2B94}" dt="2025-04-27T21:20:38.333" v="674" actId="208"/>
          <ac:inkMkLst>
            <pc:docMk/>
            <pc:sldMk cId="3726921979" sldId="256"/>
            <ac:inkMk id="2052" creationId="{BC62190F-DB03-4B15-ACE5-42086B5442F1}"/>
          </ac:inkMkLst>
        </pc:inkChg>
        <pc:inkChg chg="add del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2055" creationId="{BA255F68-4181-F95D-6634-433CECBEF82C}"/>
          </ac:inkMkLst>
        </pc:inkChg>
        <pc:inkChg chg="add del">
          <ac:chgData name="Cass, B" userId="3fc04dae-4c94-4e36-be0a-8016a362df72" providerId="ADAL" clId="{6BDD0E12-E252-4222-B477-A1CA6D5F2B94}" dt="2025-04-27T21:21:25.712" v="692" actId="9405"/>
          <ac:inkMkLst>
            <pc:docMk/>
            <pc:sldMk cId="3726921979" sldId="256"/>
            <ac:inkMk id="2059" creationId="{55282B57-4F26-C23F-177E-D6EBCCBB10D5}"/>
          </ac:inkMkLst>
        </pc:inkChg>
        <pc:inkChg chg="add del">
          <ac:chgData name="Cass, B" userId="3fc04dae-4c94-4e36-be0a-8016a362df72" providerId="ADAL" clId="{6BDD0E12-E252-4222-B477-A1CA6D5F2B94}" dt="2025-04-27T21:21:29.838" v="694" actId="9405"/>
          <ac:inkMkLst>
            <pc:docMk/>
            <pc:sldMk cId="3726921979" sldId="256"/>
            <ac:inkMk id="2060" creationId="{9A16E923-1C3E-FA5C-09FB-2E55AC0A6FB2}"/>
          </ac:inkMkLst>
        </pc:inkChg>
        <pc:inkChg chg="add mod">
          <ac:chgData name="Cass, B" userId="3fc04dae-4c94-4e36-be0a-8016a362df72" providerId="ADAL" clId="{6BDD0E12-E252-4222-B477-A1CA6D5F2B94}" dt="2025-04-27T21:21:37.163" v="696" actId="208"/>
          <ac:inkMkLst>
            <pc:docMk/>
            <pc:sldMk cId="3726921979" sldId="256"/>
            <ac:inkMk id="2061" creationId="{915CA479-1CB6-5457-EE91-FBCB170A0ABF}"/>
          </ac:inkMkLst>
        </pc:inkChg>
        <pc:cxnChg chg="add mod">
          <ac:chgData name="Cass, B" userId="3fc04dae-4c94-4e36-be0a-8016a362df72" providerId="ADAL" clId="{6BDD0E12-E252-4222-B477-A1CA6D5F2B94}" dt="2025-04-27T21:16:44.009" v="611" actId="692"/>
          <ac:cxnSpMkLst>
            <pc:docMk/>
            <pc:sldMk cId="3726921979" sldId="256"/>
            <ac:cxnSpMk id="38" creationId="{F4AFAFF1-14B7-0C3C-837C-74C0D374DBCF}"/>
          </ac:cxnSpMkLst>
        </pc:cxnChg>
        <pc:cxnChg chg="add mod">
          <ac:chgData name="Cass, B" userId="3fc04dae-4c94-4e36-be0a-8016a362df72" providerId="ADAL" clId="{6BDD0E12-E252-4222-B477-A1CA6D5F2B94}" dt="2025-04-27T21:17:08.133" v="619" actId="14100"/>
          <ac:cxnSpMkLst>
            <pc:docMk/>
            <pc:sldMk cId="3726921979" sldId="256"/>
            <ac:cxnSpMk id="40" creationId="{78666C5B-7CA5-60AE-BD99-0C979224B66F}"/>
          </ac:cxnSpMkLst>
        </pc:cxnChg>
        <pc:cxnChg chg="add mod">
          <ac:chgData name="Cass, B" userId="3fc04dae-4c94-4e36-be0a-8016a362df72" providerId="ADAL" clId="{6BDD0E12-E252-4222-B477-A1CA6D5F2B94}" dt="2025-04-27T21:17:54.138" v="634" actId="14100"/>
          <ac:cxnSpMkLst>
            <pc:docMk/>
            <pc:sldMk cId="3726921979" sldId="256"/>
            <ac:cxnSpMk id="44" creationId="{A734ECE5-5579-4F89-FCD7-912E780A2C9C}"/>
          </ac:cxnSpMkLst>
        </pc:cxnChg>
        <pc:cxnChg chg="add mod">
          <ac:chgData name="Cass, B" userId="3fc04dae-4c94-4e36-be0a-8016a362df72" providerId="ADAL" clId="{6BDD0E12-E252-4222-B477-A1CA6D5F2B94}" dt="2025-04-27T21:17:49.675" v="633" actId="14100"/>
          <ac:cxnSpMkLst>
            <pc:docMk/>
            <pc:sldMk cId="3726921979" sldId="256"/>
            <ac:cxnSpMk id="50" creationId="{C10ABD61-17A6-8A36-5DED-3EED93185740}"/>
          </ac:cxnSpMkLst>
        </pc:cxnChg>
        <pc:cxnChg chg="add mod">
          <ac:chgData name="Cass, B" userId="3fc04dae-4c94-4e36-be0a-8016a362df72" providerId="ADAL" clId="{6BDD0E12-E252-4222-B477-A1CA6D5F2B94}" dt="2025-04-27T21:28:58.710" v="759" actId="14100"/>
          <ac:cxnSpMkLst>
            <pc:docMk/>
            <pc:sldMk cId="3726921979" sldId="256"/>
            <ac:cxnSpMk id="56" creationId="{DB7BC5EF-D7AB-0ABD-03FA-C26C54D2919D}"/>
          </ac:cxnSpMkLst>
        </pc:cxnChg>
      </pc:sldChg>
    </pc:docChg>
  </pc:docChgLst>
  <pc:docChgLst>
    <pc:chgData name="Cass, B" userId="3fc04dae-4c94-4e36-be0a-8016a362df72" providerId="ADAL" clId="{20E1AB51-55F7-4163-8B17-F4B6D979D271}"/>
    <pc:docChg chg="undo custSel addSld delSld modSld sldOrd">
      <pc:chgData name="Cass, B" userId="3fc04dae-4c94-4e36-be0a-8016a362df72" providerId="ADAL" clId="{20E1AB51-55F7-4163-8B17-F4B6D979D271}" dt="2025-04-27T21:41:49.313" v="117" actId="47"/>
      <pc:docMkLst>
        <pc:docMk/>
      </pc:docMkLst>
      <pc:sldChg chg="delSp modSp del mod">
        <pc:chgData name="Cass, B" userId="3fc04dae-4c94-4e36-be0a-8016a362df72" providerId="ADAL" clId="{20E1AB51-55F7-4163-8B17-F4B6D979D271}" dt="2025-04-27T21:41:49.313" v="117" actId="47"/>
        <pc:sldMkLst>
          <pc:docMk/>
          <pc:sldMk cId="3726921979" sldId="256"/>
        </pc:sldMkLst>
        <pc:spChg chg="mod">
          <ac:chgData name="Cass, B" userId="3fc04dae-4c94-4e36-be0a-8016a362df72" providerId="ADAL" clId="{20E1AB51-55F7-4163-8B17-F4B6D979D271}" dt="2025-04-27T21:35:43.806" v="22" actId="1076"/>
          <ac:spMkLst>
            <pc:docMk/>
            <pc:sldMk cId="3726921979" sldId="256"/>
            <ac:spMk id="4" creationId="{05561B9F-54BE-D395-94B0-8471741CC051}"/>
          </ac:spMkLst>
        </pc:spChg>
        <pc:spChg chg="mod">
          <ac:chgData name="Cass, B" userId="3fc04dae-4c94-4e36-be0a-8016a362df72" providerId="ADAL" clId="{20E1AB51-55F7-4163-8B17-F4B6D979D271}" dt="2025-04-27T21:37:59.701" v="47" actId="1076"/>
          <ac:spMkLst>
            <pc:docMk/>
            <pc:sldMk cId="3726921979" sldId="256"/>
            <ac:spMk id="5" creationId="{AF39A321-11AA-6415-4BC5-6BFBFB098A77}"/>
          </ac:spMkLst>
        </pc:spChg>
        <pc:spChg chg="mod">
          <ac:chgData name="Cass, B" userId="3fc04dae-4c94-4e36-be0a-8016a362df72" providerId="ADAL" clId="{20E1AB51-55F7-4163-8B17-F4B6D979D271}" dt="2025-04-27T21:38:10.471" v="52" actId="1076"/>
          <ac:spMkLst>
            <pc:docMk/>
            <pc:sldMk cId="3726921979" sldId="256"/>
            <ac:spMk id="6" creationId="{A830F404-0F8D-A623-D3E3-449BAEE30C74}"/>
          </ac:spMkLst>
        </pc:spChg>
        <pc:spChg chg="mod">
          <ac:chgData name="Cass, B" userId="3fc04dae-4c94-4e36-be0a-8016a362df72" providerId="ADAL" clId="{20E1AB51-55F7-4163-8B17-F4B6D979D271}" dt="2025-04-27T21:38:20.485" v="55" actId="1076"/>
          <ac:spMkLst>
            <pc:docMk/>
            <pc:sldMk cId="3726921979" sldId="256"/>
            <ac:spMk id="7" creationId="{37448813-A400-3211-2DE6-324A7F3034EA}"/>
          </ac:spMkLst>
        </pc:spChg>
        <pc:spChg chg="mod">
          <ac:chgData name="Cass, B" userId="3fc04dae-4c94-4e36-be0a-8016a362df72" providerId="ADAL" clId="{20E1AB51-55F7-4163-8B17-F4B6D979D271}" dt="2025-04-27T21:34:49.713" v="5" actId="1076"/>
          <ac:spMkLst>
            <pc:docMk/>
            <pc:sldMk cId="3726921979" sldId="256"/>
            <ac:spMk id="10" creationId="{339EACE8-8EAF-8C25-9181-8EF25FBAEBD0}"/>
          </ac:spMkLst>
        </pc:spChg>
        <pc:spChg chg="mod">
          <ac:chgData name="Cass, B" userId="3fc04dae-4c94-4e36-be0a-8016a362df72" providerId="ADAL" clId="{20E1AB51-55F7-4163-8B17-F4B6D979D271}" dt="2025-04-27T21:36:19.308" v="33" actId="1076"/>
          <ac:spMkLst>
            <pc:docMk/>
            <pc:sldMk cId="3726921979" sldId="256"/>
            <ac:spMk id="11" creationId="{D3E2D422-9F3B-A13F-6A10-4217057D0059}"/>
          </ac:spMkLst>
        </pc:spChg>
        <pc:spChg chg="mod">
          <ac:chgData name="Cass, B" userId="3fc04dae-4c94-4e36-be0a-8016a362df72" providerId="ADAL" clId="{20E1AB51-55F7-4163-8B17-F4B6D979D271}" dt="2025-04-27T21:36:07.104" v="32" actId="1076"/>
          <ac:spMkLst>
            <pc:docMk/>
            <pc:sldMk cId="3726921979" sldId="256"/>
            <ac:spMk id="30" creationId="{292B13BF-BE67-7526-E753-4D9944D0FAF0}"/>
          </ac:spMkLst>
        </pc:spChg>
        <pc:spChg chg="mod">
          <ac:chgData name="Cass, B" userId="3fc04dae-4c94-4e36-be0a-8016a362df72" providerId="ADAL" clId="{20E1AB51-55F7-4163-8B17-F4B6D979D271}" dt="2025-04-27T21:39:40.689" v="77" actId="1076"/>
          <ac:spMkLst>
            <pc:docMk/>
            <pc:sldMk cId="3726921979" sldId="256"/>
            <ac:spMk id="31" creationId="{C5723B20-9846-8A02-6EE6-34109A5D2121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2" creationId="{DACAAE90-4FDF-FBBC-1DF0-53974DD45DF9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3" creationId="{A7A8970B-B447-6AEF-E01A-EF5810582D39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4" creationId="{C4F35DF9-4A94-0352-BAB3-8D6E6498FB83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5" creationId="{BB3A0D3B-394F-0D5A-237A-63199F130EF0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6" creationId="{67DC92AA-780D-3928-9AD5-3880F0F4FE8C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7" creationId="{D8549629-4A05-5C5A-BB0F-E0BDB2C54345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8" creationId="{A9A36860-2E2F-84D5-99DB-7810BA4823F0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9" creationId="{CFC4E168-C94C-D6C5-1BAC-44D45D8DE16D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80" creationId="{4647F5E8-A528-5060-CF59-F1D47C2E5328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83" creationId="{396159E5-00F4-7735-9EFD-1E964C19C150}"/>
          </ac:spMkLst>
        </pc:spChg>
        <pc:picChg chg="mod">
          <ac:chgData name="Cass, B" userId="3fc04dae-4c94-4e36-be0a-8016a362df72" providerId="ADAL" clId="{20E1AB51-55F7-4163-8B17-F4B6D979D271}" dt="2025-04-27T21:34:38.058" v="3" actId="1076"/>
          <ac:picMkLst>
            <pc:docMk/>
            <pc:sldMk cId="3726921979" sldId="256"/>
            <ac:picMk id="33" creationId="{4BC9A59F-D0FE-88EC-87FC-655D48B0B087}"/>
          </ac:picMkLst>
        </pc:picChg>
        <pc:picChg chg="mod">
          <ac:chgData name="Cass, B" userId="3fc04dae-4c94-4e36-be0a-8016a362df72" providerId="ADAL" clId="{20E1AB51-55F7-4163-8B17-F4B6D979D271}" dt="2025-04-27T21:38:01.787" v="48" actId="1076"/>
          <ac:picMkLst>
            <pc:docMk/>
            <pc:sldMk cId="3726921979" sldId="256"/>
            <ac:picMk id="2049" creationId="{70AFCA08-F7FD-8686-E98F-DE0E5172B6C6}"/>
          </ac:picMkLst>
        </pc:picChg>
        <pc:picChg chg="mod">
          <ac:chgData name="Cass, B" userId="3fc04dae-4c94-4e36-be0a-8016a362df72" providerId="ADAL" clId="{20E1AB51-55F7-4163-8B17-F4B6D979D271}" dt="2025-04-27T21:38:16.573" v="54" actId="1076"/>
          <ac:picMkLst>
            <pc:docMk/>
            <pc:sldMk cId="3726921979" sldId="256"/>
            <ac:picMk id="2050" creationId="{DBEDB66B-C92D-DAFD-BDE3-22140BA37C86}"/>
          </ac:picMkLst>
        </pc:picChg>
        <pc:picChg chg="mod">
          <ac:chgData name="Cass, B" userId="3fc04dae-4c94-4e36-be0a-8016a362df72" providerId="ADAL" clId="{20E1AB51-55F7-4163-8B17-F4B6D979D271}" dt="2025-04-27T21:34:49.713" v="5" actId="1076"/>
          <ac:picMkLst>
            <pc:docMk/>
            <pc:sldMk cId="3726921979" sldId="256"/>
            <ac:picMk id="2054" creationId="{B938B303-87F5-AC53-F3BF-5543C4DAC033}"/>
          </ac:picMkLst>
        </pc:picChg>
      </pc:sldChg>
      <pc:sldChg chg="addSp delSp modSp add mod ord">
        <pc:chgData name="Cass, B" userId="3fc04dae-4c94-4e36-be0a-8016a362df72" providerId="ADAL" clId="{20E1AB51-55F7-4163-8B17-F4B6D979D271}" dt="2025-04-27T21:41:43.304" v="116" actId="1076"/>
        <pc:sldMkLst>
          <pc:docMk/>
          <pc:sldMk cId="2682696789" sldId="257"/>
        </pc:sldMkLst>
        <pc:spChg chg="add mod">
          <ac:chgData name="Cass, B" userId="3fc04dae-4c94-4e36-be0a-8016a362df72" providerId="ADAL" clId="{20E1AB51-55F7-4163-8B17-F4B6D979D271}" dt="2025-04-27T21:36:22.220" v="34"/>
          <ac:spMkLst>
            <pc:docMk/>
            <pc:sldMk cId="2682696789" sldId="257"/>
            <ac:spMk id="2" creationId="{B67A57BC-01CE-952C-6781-6A83A7EF006D}"/>
          </ac:spMkLst>
        </pc:spChg>
        <pc:spChg chg="add mod">
          <ac:chgData name="Cass, B" userId="3fc04dae-4c94-4e36-be0a-8016a362df72" providerId="ADAL" clId="{20E1AB51-55F7-4163-8B17-F4B6D979D271}" dt="2025-04-27T21:36:22.220" v="34"/>
          <ac:spMkLst>
            <pc:docMk/>
            <pc:sldMk cId="2682696789" sldId="257"/>
            <ac:spMk id="3" creationId="{988FE7A5-D09C-C9B9-9E9D-137AF9934CFE}"/>
          </ac:spMkLst>
        </pc:spChg>
        <pc:spChg chg="mod">
          <ac:chgData name="Cass, B" userId="3fc04dae-4c94-4e36-be0a-8016a362df72" providerId="ADAL" clId="{20E1AB51-55F7-4163-8B17-F4B6D979D271}" dt="2025-04-27T21:35:56.268" v="31" actId="1076"/>
          <ac:spMkLst>
            <pc:docMk/>
            <pc:sldMk cId="2682696789" sldId="257"/>
            <ac:spMk id="4" creationId="{FDFC4369-71E1-E4ED-2AF6-A3D9F47A0B26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5" creationId="{D6BA46FA-253C-A0C7-1581-FB4F555314C4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6" creationId="{85939BEE-5E7D-72DC-5F52-A2115C126022}"/>
          </ac:spMkLst>
        </pc:spChg>
        <pc:spChg chg="del">
          <ac:chgData name="Cass, B" userId="3fc04dae-4c94-4e36-be0a-8016a362df72" providerId="ADAL" clId="{20E1AB51-55F7-4163-8B17-F4B6D979D271}" dt="2025-04-27T21:36:26.254" v="35" actId="478"/>
          <ac:spMkLst>
            <pc:docMk/>
            <pc:sldMk cId="2682696789" sldId="257"/>
            <ac:spMk id="7" creationId="{03CE2FF9-8EA2-888B-2890-2B6D2B69A3A8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8" creationId="{E28A96DC-BDAF-360A-6B8F-1A6BBDBDD145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10" creationId="{779CCB2D-87FA-13DD-58A2-C5FC0B723F28}"/>
          </ac:spMkLst>
        </pc:spChg>
        <pc:spChg chg="del">
          <ac:chgData name="Cass, B" userId="3fc04dae-4c94-4e36-be0a-8016a362df72" providerId="ADAL" clId="{20E1AB51-55F7-4163-8B17-F4B6D979D271}" dt="2025-04-27T21:35:52.391" v="28" actId="478"/>
          <ac:spMkLst>
            <pc:docMk/>
            <pc:sldMk cId="2682696789" sldId="257"/>
            <ac:spMk id="11" creationId="{1EB41523-FD81-5783-A4AE-F5582B7C37E7}"/>
          </ac:spMkLst>
        </pc:spChg>
        <pc:spChg chg="add del mod">
          <ac:chgData name="Cass, B" userId="3fc04dae-4c94-4e36-be0a-8016a362df72" providerId="ADAL" clId="{20E1AB51-55F7-4163-8B17-F4B6D979D271}" dt="2025-04-27T21:38:31.826" v="57" actId="478"/>
          <ac:spMkLst>
            <pc:docMk/>
            <pc:sldMk cId="2682696789" sldId="257"/>
            <ac:spMk id="14" creationId="{D360D0D7-94ED-751A-824F-4BD26D949521}"/>
          </ac:spMkLst>
        </pc:spChg>
        <pc:spChg chg="add del mod">
          <ac:chgData name="Cass, B" userId="3fc04dae-4c94-4e36-be0a-8016a362df72" providerId="ADAL" clId="{20E1AB51-55F7-4163-8B17-F4B6D979D271}" dt="2025-04-27T21:39:24.790" v="76" actId="478"/>
          <ac:spMkLst>
            <pc:docMk/>
            <pc:sldMk cId="2682696789" sldId="257"/>
            <ac:spMk id="15" creationId="{3E409FB2-CDA6-8F90-137B-F39AC6B0A3B7}"/>
          </ac:spMkLst>
        </pc:spChg>
        <pc:spChg chg="add del mod">
          <ac:chgData name="Cass, B" userId="3fc04dae-4c94-4e36-be0a-8016a362df72" providerId="ADAL" clId="{20E1AB51-55F7-4163-8B17-F4B6D979D271}" dt="2025-04-27T21:39:24.790" v="76" actId="478"/>
          <ac:spMkLst>
            <pc:docMk/>
            <pc:sldMk cId="2682696789" sldId="257"/>
            <ac:spMk id="16" creationId="{1F7DE2F5-C7C0-0EDC-6F54-7AD417DBF3FA}"/>
          </ac:spMkLst>
        </pc:spChg>
        <pc:spChg chg="add mod">
          <ac:chgData name="Cass, B" userId="3fc04dae-4c94-4e36-be0a-8016a362df72" providerId="ADAL" clId="{20E1AB51-55F7-4163-8B17-F4B6D979D271}" dt="2025-04-27T21:36:37.860" v="37" actId="1076"/>
          <ac:spMkLst>
            <pc:docMk/>
            <pc:sldMk cId="2682696789" sldId="257"/>
            <ac:spMk id="17" creationId="{383C7CB7-AF04-83D6-BA4D-9EEA6683C6BE}"/>
          </ac:spMkLst>
        </pc:spChg>
        <pc:spChg chg="add mod">
          <ac:chgData name="Cass, B" userId="3fc04dae-4c94-4e36-be0a-8016a362df72" providerId="ADAL" clId="{20E1AB51-55F7-4163-8B17-F4B6D979D271}" dt="2025-04-27T21:38:32.674" v="58"/>
          <ac:spMkLst>
            <pc:docMk/>
            <pc:sldMk cId="2682696789" sldId="257"/>
            <ac:spMk id="20" creationId="{B42090EA-DE57-C1B3-7860-3CAA7D093890}"/>
          </ac:spMkLst>
        </pc:spChg>
        <pc:spChg chg="add mod">
          <ac:chgData name="Cass, B" userId="3fc04dae-4c94-4e36-be0a-8016a362df72" providerId="ADAL" clId="{20E1AB51-55F7-4163-8B17-F4B6D979D271}" dt="2025-04-27T21:38:32.674" v="58"/>
          <ac:spMkLst>
            <pc:docMk/>
            <pc:sldMk cId="2682696789" sldId="257"/>
            <ac:spMk id="21" creationId="{48AB3B52-C2FC-A801-CCCF-82ACF767A067}"/>
          </ac:spMkLst>
        </pc:spChg>
        <pc:spChg chg="add mod">
          <ac:chgData name="Cass, B" userId="3fc04dae-4c94-4e36-be0a-8016a362df72" providerId="ADAL" clId="{20E1AB51-55F7-4163-8B17-F4B6D979D271}" dt="2025-04-27T21:39:04.006" v="69" actId="1076"/>
          <ac:spMkLst>
            <pc:docMk/>
            <pc:sldMk cId="2682696789" sldId="257"/>
            <ac:spMk id="23" creationId="{C104DE4A-FA94-2CB1-2CE5-3D3CBBB87FE2}"/>
          </ac:spMkLst>
        </pc:spChg>
        <pc:spChg chg="add mod">
          <ac:chgData name="Cass, B" userId="3fc04dae-4c94-4e36-be0a-8016a362df72" providerId="ADAL" clId="{20E1AB51-55F7-4163-8B17-F4B6D979D271}" dt="2025-04-27T21:41:18.231" v="109" actId="14100"/>
          <ac:spMkLst>
            <pc:docMk/>
            <pc:sldMk cId="2682696789" sldId="257"/>
            <ac:spMk id="24" creationId="{799699F4-DFFF-38BA-E7B1-225E785A227D}"/>
          </ac:spMkLst>
        </pc:spChg>
        <pc:spChg chg="add mod">
          <ac:chgData name="Cass, B" userId="3fc04dae-4c94-4e36-be0a-8016a362df72" providerId="ADAL" clId="{20E1AB51-55F7-4163-8B17-F4B6D979D271}" dt="2025-04-27T21:41:43.304" v="116" actId="1076"/>
          <ac:spMkLst>
            <pc:docMk/>
            <pc:sldMk cId="2682696789" sldId="257"/>
            <ac:spMk id="29" creationId="{5445F165-07B9-79EC-6DA5-8F660A115165}"/>
          </ac:spMkLst>
        </pc:spChg>
        <pc:spChg chg="del">
          <ac:chgData name="Cass, B" userId="3fc04dae-4c94-4e36-be0a-8016a362df72" providerId="ADAL" clId="{20E1AB51-55F7-4163-8B17-F4B6D979D271}" dt="2025-04-27T21:35:51.487" v="27" actId="478"/>
          <ac:spMkLst>
            <pc:docMk/>
            <pc:sldMk cId="2682696789" sldId="257"/>
            <ac:spMk id="30" creationId="{748EC160-8864-B358-FF64-0E128F1E7E3D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31" creationId="{2638EC75-4D26-3211-19C2-26AF3D4F7983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34" creationId="{FCF61D98-5BAC-080F-D8A1-7DD17E28E3F7}"/>
          </ac:spMkLst>
        </pc:spChg>
        <pc:picChg chg="add del mod">
          <ac:chgData name="Cass, B" userId="3fc04dae-4c94-4e36-be0a-8016a362df72" providerId="ADAL" clId="{20E1AB51-55F7-4163-8B17-F4B6D979D271}" dt="2025-04-27T21:39:24.790" v="76" actId="478"/>
          <ac:picMkLst>
            <pc:docMk/>
            <pc:sldMk cId="2682696789" sldId="257"/>
            <ac:picMk id="9" creationId="{C010DB45-4D16-6BC5-F308-F67767EAD2AC}"/>
          </ac:picMkLst>
        </pc:picChg>
        <pc:picChg chg="add del mod">
          <ac:chgData name="Cass, B" userId="3fc04dae-4c94-4e36-be0a-8016a362df72" providerId="ADAL" clId="{20E1AB51-55F7-4163-8B17-F4B6D979D271}" dt="2025-04-27T21:39:24.790" v="76" actId="478"/>
          <ac:picMkLst>
            <pc:docMk/>
            <pc:sldMk cId="2682696789" sldId="257"/>
            <ac:picMk id="12" creationId="{34592D6B-E6E9-EB4D-644E-1ECFF15AECE5}"/>
          </ac:picMkLst>
        </pc:picChg>
        <pc:picChg chg="add del mod">
          <ac:chgData name="Cass, B" userId="3fc04dae-4c94-4e36-be0a-8016a362df72" providerId="ADAL" clId="{20E1AB51-55F7-4163-8B17-F4B6D979D271}" dt="2025-04-27T21:38:30.661" v="56" actId="478"/>
          <ac:picMkLst>
            <pc:docMk/>
            <pc:sldMk cId="2682696789" sldId="257"/>
            <ac:picMk id="13" creationId="{C382FC51-AB2B-1B37-6232-4BF8D5DF4B19}"/>
          </ac:picMkLst>
        </pc:picChg>
        <pc:picChg chg="add mod">
          <ac:chgData name="Cass, B" userId="3fc04dae-4c94-4e36-be0a-8016a362df72" providerId="ADAL" clId="{20E1AB51-55F7-4163-8B17-F4B6D979D271}" dt="2025-04-27T21:39:15.995" v="74" actId="1076"/>
          <ac:picMkLst>
            <pc:docMk/>
            <pc:sldMk cId="2682696789" sldId="257"/>
            <ac:picMk id="18" creationId="{7E7CC48F-35A4-30B7-E9A9-97089B0397F8}"/>
          </ac:picMkLst>
        </pc:picChg>
        <pc:picChg chg="add mod">
          <ac:chgData name="Cass, B" userId="3fc04dae-4c94-4e36-be0a-8016a362df72" providerId="ADAL" clId="{20E1AB51-55F7-4163-8B17-F4B6D979D271}" dt="2025-04-27T21:39:07.309" v="70" actId="14100"/>
          <ac:picMkLst>
            <pc:docMk/>
            <pc:sldMk cId="2682696789" sldId="257"/>
            <ac:picMk id="19" creationId="{8F262B14-98F8-833C-843C-36CFD6BDD0AB}"/>
          </ac:picMkLst>
        </pc:picChg>
        <pc:picChg chg="add mod">
          <ac:chgData name="Cass, B" userId="3fc04dae-4c94-4e36-be0a-8016a362df72" providerId="ADAL" clId="{20E1AB51-55F7-4163-8B17-F4B6D979D271}" dt="2025-04-27T21:39:20.288" v="75" actId="14100"/>
          <ac:picMkLst>
            <pc:docMk/>
            <pc:sldMk cId="2682696789" sldId="257"/>
            <ac:picMk id="22" creationId="{2344A991-82F7-42F8-5462-8065E2755F48}"/>
          </ac:picMkLst>
        </pc:picChg>
        <pc:picChg chg="add mod">
          <ac:chgData name="Cass, B" userId="3fc04dae-4c94-4e36-be0a-8016a362df72" providerId="ADAL" clId="{20E1AB51-55F7-4163-8B17-F4B6D979D271}" dt="2025-04-27T21:41:26.236" v="114" actId="1076"/>
          <ac:picMkLst>
            <pc:docMk/>
            <pc:sldMk cId="2682696789" sldId="257"/>
            <ac:picMk id="25" creationId="{8B068F3C-86FE-770E-8AB8-0FCE1C891FDC}"/>
          </ac:picMkLst>
        </pc:picChg>
        <pc:picChg chg="add mod">
          <ac:chgData name="Cass, B" userId="3fc04dae-4c94-4e36-be0a-8016a362df72" providerId="ADAL" clId="{20E1AB51-55F7-4163-8B17-F4B6D979D271}" dt="2025-04-27T21:41:31.942" v="115" actId="1076"/>
          <ac:picMkLst>
            <pc:docMk/>
            <pc:sldMk cId="2682696789" sldId="257"/>
            <ac:picMk id="26" creationId="{AD5646B1-BF92-808E-FDA9-16D34C57F684}"/>
          </ac:picMkLst>
        </pc:picChg>
        <pc:picChg chg="add mod">
          <ac:chgData name="Cass, B" userId="3fc04dae-4c94-4e36-be0a-8016a362df72" providerId="ADAL" clId="{20E1AB51-55F7-4163-8B17-F4B6D979D271}" dt="2025-04-27T21:41:43.304" v="116" actId="1076"/>
          <ac:picMkLst>
            <pc:docMk/>
            <pc:sldMk cId="2682696789" sldId="257"/>
            <ac:picMk id="27" creationId="{81EA5B10-7BD8-ADA4-C746-659852364F67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32" creationId="{600BD123-2B90-BFEB-C120-A75202D281BD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33" creationId="{86C52DE0-C6B5-1D68-809D-50F53052F88E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2049" creationId="{3FA259D0-85A5-A3B0-6DF6-62281696094E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2050" creationId="{E78E4C6A-C46F-F466-1CD4-99914BA7FB39}"/>
          </ac:picMkLst>
        </pc:picChg>
        <pc:picChg chg="del">
          <ac:chgData name="Cass, B" userId="3fc04dae-4c94-4e36-be0a-8016a362df72" providerId="ADAL" clId="{20E1AB51-55F7-4163-8B17-F4B6D979D271}" dt="2025-04-27T21:35:53.167" v="30" actId="478"/>
          <ac:picMkLst>
            <pc:docMk/>
            <pc:sldMk cId="2682696789" sldId="257"/>
            <ac:picMk id="2054" creationId="{BE0D1643-FA30-5A36-E23D-C9BB03E432D8}"/>
          </ac:picMkLst>
        </pc:picChg>
        <pc:picChg chg="del">
          <ac:chgData name="Cass, B" userId="3fc04dae-4c94-4e36-be0a-8016a362df72" providerId="ADAL" clId="{20E1AB51-55F7-4163-8B17-F4B6D979D271}" dt="2025-04-27T21:35:52.768" v="29" actId="478"/>
          <ac:picMkLst>
            <pc:docMk/>
            <pc:sldMk cId="2682696789" sldId="257"/>
            <ac:picMk id="2067" creationId="{14731D2D-22CC-28FE-4460-A76772AEDDE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50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73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11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65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94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51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34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6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85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9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11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75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06980-2716-D62C-D579-8D36E7BB2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FC4369-71E1-E4ED-2AF6-A3D9F47A0B26}"/>
              </a:ext>
            </a:extLst>
          </p:cNvPr>
          <p:cNvSpPr txBox="1"/>
          <p:nvPr/>
        </p:nvSpPr>
        <p:spPr>
          <a:xfrm>
            <a:off x="670779" y="0"/>
            <a:ext cx="780244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Challenge worksheet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 questions can be attempted after set 1 of independent work questions.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7A57BC-01CE-952C-6781-6A83A7EF006D}"/>
              </a:ext>
            </a:extLst>
          </p:cNvPr>
          <p:cNvSpPr txBox="1"/>
          <p:nvPr/>
        </p:nvSpPr>
        <p:spPr>
          <a:xfrm>
            <a:off x="-67080" y="914518"/>
            <a:ext cx="4340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1: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following sectors as simplified fractions of their original circles. Attempt first without your calculator.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8FE7A5-D09C-C9B9-9E9D-137AF9934CFE}"/>
              </a:ext>
            </a:extLst>
          </p:cNvPr>
          <p:cNvSpPr txBox="1"/>
          <p:nvPr/>
        </p:nvSpPr>
        <p:spPr>
          <a:xfrm>
            <a:off x="4357875" y="866102"/>
            <a:ext cx="485817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2: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circle is divided into congruent sectors, each with a central angle of 18°. How many such sectors fit exactly into the circle?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383C7CB7-AF04-83D6-BA4D-9EEA6683C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837" y="285861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8" name="Picture 2" descr="A triangle with a red mark&#10;&#10;AI-generated content may be incorrect.">
            <a:extLst>
              <a:ext uri="{FF2B5EF4-FFF2-40B4-BE49-F238E27FC236}">
                <a16:creationId xmlns:a16="http://schemas.microsoft.com/office/drawing/2014/main" id="{7E7CC48F-35A4-30B7-E9A9-97089B039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57" y="2073958"/>
            <a:ext cx="1879728" cy="131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" descr="A black and red triangle with red text&#10;&#10;AI-generated content may be incorrect.">
            <a:extLst>
              <a:ext uri="{FF2B5EF4-FFF2-40B4-BE49-F238E27FC236}">
                <a16:creationId xmlns:a16="http://schemas.microsoft.com/office/drawing/2014/main" id="{8F262B14-98F8-833C-843C-36CFD6BDD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6" y="2073958"/>
            <a:ext cx="1645894" cy="139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2">
            <a:extLst>
              <a:ext uri="{FF2B5EF4-FFF2-40B4-BE49-F238E27FC236}">
                <a16:creationId xmlns:a16="http://schemas.microsoft.com/office/drawing/2014/main" id="{B42090EA-DE57-C1B3-7860-3CAA7D093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945" y="2077267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48AB3B52-C2FC-A801-CCCF-82ACF767A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155" y="2073959"/>
            <a:ext cx="4111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22" name="Picture 6" descr="A circle with a red line&#10;&#10;AI-generated content may be incorrect.">
            <a:extLst>
              <a:ext uri="{FF2B5EF4-FFF2-40B4-BE49-F238E27FC236}">
                <a16:creationId xmlns:a16="http://schemas.microsoft.com/office/drawing/2014/main" id="{2344A991-82F7-42F8-5462-8065E2755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64" y="3344338"/>
            <a:ext cx="1192298" cy="1802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5">
            <a:extLst>
              <a:ext uri="{FF2B5EF4-FFF2-40B4-BE49-F238E27FC236}">
                <a16:creationId xmlns:a16="http://schemas.microsoft.com/office/drawing/2014/main" id="{C104DE4A-FA94-2CB1-2CE5-3D3CBBB87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0011" y="3429001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1EA5B10-7BD8-ADA4-C746-659852364F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979" y="4440173"/>
            <a:ext cx="2460612" cy="230580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445F165-07B9-79EC-6DA5-8F660A115165}"/>
              </a:ext>
            </a:extLst>
          </p:cNvPr>
          <p:cNvSpPr txBox="1"/>
          <p:nvPr/>
        </p:nvSpPr>
        <p:spPr>
          <a:xfrm>
            <a:off x="2496836" y="3479717"/>
            <a:ext cx="31933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4: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sector with a central angle that is a multiple of 5° as a simplified fraction of the full circle.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24599C-66F8-89B1-75BC-848DBEFCF3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9845" y="3880577"/>
            <a:ext cx="1569996" cy="21122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A448BF-F999-6C1E-C5B4-8D8473AADD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1512" y="3914893"/>
            <a:ext cx="1696785" cy="2039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55675C-85FC-4CE1-45F7-95954EBE9AE9}"/>
              </a:ext>
            </a:extLst>
          </p:cNvPr>
          <p:cNvSpPr txBox="1"/>
          <p:nvPr/>
        </p:nvSpPr>
        <p:spPr>
          <a:xfrm>
            <a:off x="5679091" y="2204930"/>
            <a:ext cx="31054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3: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Show that the below two sectors, with the same radius, cannot fit exactly together. </a:t>
            </a:r>
            <a:r>
              <a:rPr lang="en-GB" sz="1600">
                <a:latin typeface="Verdana" panose="020B0604030504040204" pitchFamily="34" charset="0"/>
                <a:ea typeface="Verdana" panose="020B0604030504040204" pitchFamily="34" charset="0"/>
              </a:rPr>
              <a:t>How many more degrees are needed to make them fit?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69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128</Words>
  <Application>Microsoft Office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2025-04-27T21:00:13Z</dcterms:created>
  <dcterms:modified xsi:type="dcterms:W3CDTF">2025-04-28T00:47:36Z</dcterms:modified>
</cp:coreProperties>
</file>