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60417C-95B2-443D-902A-992A6818BF05}" v="17" dt="2025-04-28T10:21:25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3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, B" userId="3fc04dae-4c94-4e36-be0a-8016a362df72" providerId="ADAL" clId="{2C4EB907-B486-49F3-94F4-A00FA273C7A9}"/>
    <pc:docChg chg="undo redo custSel addSld delSld modSld">
      <pc:chgData name="Cass, B" userId="3fc04dae-4c94-4e36-be0a-8016a362df72" providerId="ADAL" clId="{2C4EB907-B486-49F3-94F4-A00FA273C7A9}" dt="2025-04-27T17:05:40.569" v="516" actId="1076"/>
      <pc:docMkLst>
        <pc:docMk/>
      </pc:docMkLst>
      <pc:sldChg chg="addSp delSp modSp mod addAnim delAnim modAnim">
        <pc:chgData name="Cass, B" userId="3fc04dae-4c94-4e36-be0a-8016a362df72" providerId="ADAL" clId="{2C4EB907-B486-49F3-94F4-A00FA273C7A9}" dt="2025-04-27T17:05:40.569" v="516" actId="1076"/>
        <pc:sldMkLst>
          <pc:docMk/>
          <pc:sldMk cId="2735755880" sldId="256"/>
        </pc:sldMkLst>
        <pc:spChg chg="add mod">
          <ac:chgData name="Cass, B" userId="3fc04dae-4c94-4e36-be0a-8016a362df72" providerId="ADAL" clId="{2C4EB907-B486-49F3-94F4-A00FA273C7A9}" dt="2025-04-27T17:05:40.569" v="516" actId="1076"/>
          <ac:spMkLst>
            <pc:docMk/>
            <pc:sldMk cId="2735755880" sldId="256"/>
            <ac:spMk id="3" creationId="{0BC979E7-6E28-42FE-8AA1-C14FE22A0869}"/>
          </ac:spMkLst>
        </pc:spChg>
        <pc:spChg chg="add mod">
          <ac:chgData name="Cass, B" userId="3fc04dae-4c94-4e36-be0a-8016a362df72" providerId="ADAL" clId="{2C4EB907-B486-49F3-94F4-A00FA273C7A9}" dt="2025-04-27T17:05:40.569" v="516" actId="1076"/>
          <ac:spMkLst>
            <pc:docMk/>
            <pc:sldMk cId="2735755880" sldId="256"/>
            <ac:spMk id="5" creationId="{7819BA97-FD87-DFC8-B29F-DAED8E2B59E9}"/>
          </ac:spMkLst>
        </pc:spChg>
        <pc:spChg chg="add mod">
          <ac:chgData name="Cass, B" userId="3fc04dae-4c94-4e36-be0a-8016a362df72" providerId="ADAL" clId="{2C4EB907-B486-49F3-94F4-A00FA273C7A9}" dt="2025-04-27T17:05:29.801" v="513" actId="14100"/>
          <ac:spMkLst>
            <pc:docMk/>
            <pc:sldMk cId="2735755880" sldId="256"/>
            <ac:spMk id="6" creationId="{07AC3F84-D142-832C-ECFD-DE9A87F00D86}"/>
          </ac:spMkLst>
        </pc:spChg>
        <pc:spChg chg="add mod">
          <ac:chgData name="Cass, B" userId="3fc04dae-4c94-4e36-be0a-8016a362df72" providerId="ADAL" clId="{2C4EB907-B486-49F3-94F4-A00FA273C7A9}" dt="2025-04-27T16:34:42.120" v="73" actId="14100"/>
          <ac:spMkLst>
            <pc:docMk/>
            <pc:sldMk cId="2735755880" sldId="256"/>
            <ac:spMk id="7" creationId="{8E8750CF-6BD5-7926-88B5-F86E07CA52D8}"/>
          </ac:spMkLst>
        </pc:spChg>
        <pc:spChg chg="add mod">
          <ac:chgData name="Cass, B" userId="3fc04dae-4c94-4e36-be0a-8016a362df72" providerId="ADAL" clId="{2C4EB907-B486-49F3-94F4-A00FA273C7A9}" dt="2025-04-27T16:37:03.616" v="102" actId="1076"/>
          <ac:spMkLst>
            <pc:docMk/>
            <pc:sldMk cId="2735755880" sldId="256"/>
            <ac:spMk id="8" creationId="{2CD35EF0-DF71-4A73-14FC-6FCBCECD0E9A}"/>
          </ac:spMkLst>
        </pc:spChg>
        <pc:spChg chg="add mod">
          <ac:chgData name="Cass, B" userId="3fc04dae-4c94-4e36-be0a-8016a362df72" providerId="ADAL" clId="{2C4EB907-B486-49F3-94F4-A00FA273C7A9}" dt="2025-04-27T17:05:40.569" v="516" actId="1076"/>
          <ac:spMkLst>
            <pc:docMk/>
            <pc:sldMk cId="2735755880" sldId="256"/>
            <ac:spMk id="9" creationId="{D99234FB-4CAB-62A5-315C-B08FB45D1DDE}"/>
          </ac:spMkLst>
        </pc:spChg>
        <pc:spChg chg="add mod">
          <ac:chgData name="Cass, B" userId="3fc04dae-4c94-4e36-be0a-8016a362df72" providerId="ADAL" clId="{2C4EB907-B486-49F3-94F4-A00FA273C7A9}" dt="2025-04-27T16:36:50.344" v="100" actId="1076"/>
          <ac:spMkLst>
            <pc:docMk/>
            <pc:sldMk cId="2735755880" sldId="256"/>
            <ac:spMk id="16" creationId="{3CA793A1-1A0F-DDA0-C1D2-B896DB604C6B}"/>
          </ac:spMkLst>
        </pc:spChg>
        <pc:spChg chg="add mod">
          <ac:chgData name="Cass, B" userId="3fc04dae-4c94-4e36-be0a-8016a362df72" providerId="ADAL" clId="{2C4EB907-B486-49F3-94F4-A00FA273C7A9}" dt="2025-04-27T16:38:24.398" v="137" actId="1076"/>
          <ac:spMkLst>
            <pc:docMk/>
            <pc:sldMk cId="2735755880" sldId="256"/>
            <ac:spMk id="24" creationId="{6C26A1AA-5E6A-2B90-A509-3A3676EE14F9}"/>
          </ac:spMkLst>
        </pc:spChg>
        <pc:spChg chg="add mod">
          <ac:chgData name="Cass, B" userId="3fc04dae-4c94-4e36-be0a-8016a362df72" providerId="ADAL" clId="{2C4EB907-B486-49F3-94F4-A00FA273C7A9}" dt="2025-04-27T17:05:40.569" v="516" actId="1076"/>
          <ac:spMkLst>
            <pc:docMk/>
            <pc:sldMk cId="2735755880" sldId="256"/>
            <ac:spMk id="29" creationId="{C3EF47C3-49CB-C032-2BA4-CED9FF69B200}"/>
          </ac:spMkLst>
        </pc:spChg>
        <pc:spChg chg="add mod">
          <ac:chgData name="Cass, B" userId="3fc04dae-4c94-4e36-be0a-8016a362df72" providerId="ADAL" clId="{2C4EB907-B486-49F3-94F4-A00FA273C7A9}" dt="2025-04-27T17:05:40.569" v="516" actId="1076"/>
          <ac:spMkLst>
            <pc:docMk/>
            <pc:sldMk cId="2735755880" sldId="256"/>
            <ac:spMk id="33" creationId="{AB4CCE85-FB67-A930-FCB7-5C19EBE0A73C}"/>
          </ac:spMkLst>
        </pc:spChg>
        <pc:spChg chg="add mod">
          <ac:chgData name="Cass, B" userId="3fc04dae-4c94-4e36-be0a-8016a362df72" providerId="ADAL" clId="{2C4EB907-B486-49F3-94F4-A00FA273C7A9}" dt="2025-04-27T17:05:40.569" v="516" actId="1076"/>
          <ac:spMkLst>
            <pc:docMk/>
            <pc:sldMk cId="2735755880" sldId="256"/>
            <ac:spMk id="36" creationId="{36E3B21F-59BA-24FA-DE4C-F00688FA84CD}"/>
          </ac:spMkLst>
        </pc:spChg>
        <pc:spChg chg="add mod">
          <ac:chgData name="Cass, B" userId="3fc04dae-4c94-4e36-be0a-8016a362df72" providerId="ADAL" clId="{2C4EB907-B486-49F3-94F4-A00FA273C7A9}" dt="2025-04-27T17:05:40.569" v="516" actId="1076"/>
          <ac:spMkLst>
            <pc:docMk/>
            <pc:sldMk cId="2735755880" sldId="256"/>
            <ac:spMk id="37" creationId="{5EA7D447-0C1F-0114-494F-E668E0B49DF2}"/>
          </ac:spMkLst>
        </pc:spChg>
        <pc:spChg chg="add mod">
          <ac:chgData name="Cass, B" userId="3fc04dae-4c94-4e36-be0a-8016a362df72" providerId="ADAL" clId="{2C4EB907-B486-49F3-94F4-A00FA273C7A9}" dt="2025-04-27T16:43:23.070" v="330" actId="20577"/>
          <ac:spMkLst>
            <pc:docMk/>
            <pc:sldMk cId="2735755880" sldId="256"/>
            <ac:spMk id="45" creationId="{EA6878D9-16A8-CC2B-1938-30B2FC308593}"/>
          </ac:spMkLst>
        </pc:spChg>
        <pc:spChg chg="add mod">
          <ac:chgData name="Cass, B" userId="3fc04dae-4c94-4e36-be0a-8016a362df72" providerId="ADAL" clId="{2C4EB907-B486-49F3-94F4-A00FA273C7A9}" dt="2025-04-27T17:05:24.667" v="511" actId="14100"/>
          <ac:spMkLst>
            <pc:docMk/>
            <pc:sldMk cId="2735755880" sldId="256"/>
            <ac:spMk id="46" creationId="{C85B8893-0F5F-1556-88B6-DA0F82A0EA79}"/>
          </ac:spMkLst>
        </pc:spChg>
        <pc:spChg chg="add mod">
          <ac:chgData name="Cass, B" userId="3fc04dae-4c94-4e36-be0a-8016a362df72" providerId="ADAL" clId="{2C4EB907-B486-49F3-94F4-A00FA273C7A9}" dt="2025-04-27T16:44:05.696" v="345" actId="1076"/>
          <ac:spMkLst>
            <pc:docMk/>
            <pc:sldMk cId="2735755880" sldId="256"/>
            <ac:spMk id="47" creationId="{F80F83DA-8547-5A2A-6D59-3ABE1596CB46}"/>
          </ac:spMkLst>
        </pc:spChg>
        <pc:spChg chg="add mod">
          <ac:chgData name="Cass, B" userId="3fc04dae-4c94-4e36-be0a-8016a362df72" providerId="ADAL" clId="{2C4EB907-B486-49F3-94F4-A00FA273C7A9}" dt="2025-04-27T16:41:48.431" v="302" actId="1076"/>
          <ac:spMkLst>
            <pc:docMk/>
            <pc:sldMk cId="2735755880" sldId="256"/>
            <ac:spMk id="50" creationId="{B77A7A32-EFC1-1CF0-0546-087D45212C51}"/>
          </ac:spMkLst>
        </pc:spChg>
        <pc:spChg chg="add mod">
          <ac:chgData name="Cass, B" userId="3fc04dae-4c94-4e36-be0a-8016a362df72" providerId="ADAL" clId="{2C4EB907-B486-49F3-94F4-A00FA273C7A9}" dt="2025-04-27T16:44:05.696" v="345" actId="1076"/>
          <ac:spMkLst>
            <pc:docMk/>
            <pc:sldMk cId="2735755880" sldId="256"/>
            <ac:spMk id="51" creationId="{630A75C3-D4A1-EBE0-FBC5-88862A93CE05}"/>
          </ac:spMkLst>
        </pc:spChg>
        <pc:spChg chg="add mod">
          <ac:chgData name="Cass, B" userId="3fc04dae-4c94-4e36-be0a-8016a362df72" providerId="ADAL" clId="{2C4EB907-B486-49F3-94F4-A00FA273C7A9}" dt="2025-04-27T16:44:05.696" v="345" actId="1076"/>
          <ac:spMkLst>
            <pc:docMk/>
            <pc:sldMk cId="2735755880" sldId="256"/>
            <ac:spMk id="52" creationId="{3757E481-590B-D99F-FE0C-EC3B821A7E07}"/>
          </ac:spMkLst>
        </pc:spChg>
        <pc:spChg chg="add mod">
          <ac:chgData name="Cass, B" userId="3fc04dae-4c94-4e36-be0a-8016a362df72" providerId="ADAL" clId="{2C4EB907-B486-49F3-94F4-A00FA273C7A9}" dt="2025-04-27T16:44:05.696" v="345" actId="1076"/>
          <ac:spMkLst>
            <pc:docMk/>
            <pc:sldMk cId="2735755880" sldId="256"/>
            <ac:spMk id="53" creationId="{199E2548-0138-A4FA-1228-BB4B51D2C29C}"/>
          </ac:spMkLst>
        </pc:spChg>
        <pc:spChg chg="add mod">
          <ac:chgData name="Cass, B" userId="3fc04dae-4c94-4e36-be0a-8016a362df72" providerId="ADAL" clId="{2C4EB907-B486-49F3-94F4-A00FA273C7A9}" dt="2025-04-27T16:47:27.621" v="449" actId="115"/>
          <ac:spMkLst>
            <pc:docMk/>
            <pc:sldMk cId="2735755880" sldId="256"/>
            <ac:spMk id="54" creationId="{637F9645-8C0C-14B9-9DA0-CAD1DD519D38}"/>
          </ac:spMkLst>
        </pc:spChg>
        <pc:spChg chg="add mod">
          <ac:chgData name="Cass, B" userId="3fc04dae-4c94-4e36-be0a-8016a362df72" providerId="ADAL" clId="{2C4EB907-B486-49F3-94F4-A00FA273C7A9}" dt="2025-04-27T16:44:54.831" v="354" actId="1076"/>
          <ac:spMkLst>
            <pc:docMk/>
            <pc:sldMk cId="2735755880" sldId="256"/>
            <ac:spMk id="55" creationId="{DB54E0C2-CAD0-75F3-3FDA-FBC8B7BABFC5}"/>
          </ac:spMkLst>
        </pc:spChg>
        <pc:spChg chg="add mod">
          <ac:chgData name="Cass, B" userId="3fc04dae-4c94-4e36-be0a-8016a362df72" providerId="ADAL" clId="{2C4EB907-B486-49F3-94F4-A00FA273C7A9}" dt="2025-04-27T16:45:00.566" v="356" actId="1076"/>
          <ac:spMkLst>
            <pc:docMk/>
            <pc:sldMk cId="2735755880" sldId="256"/>
            <ac:spMk id="56" creationId="{509CFFDB-195B-85AC-E966-8E721F7B4B36}"/>
          </ac:spMkLst>
        </pc:spChg>
        <pc:spChg chg="add mod">
          <ac:chgData name="Cass, B" userId="3fc04dae-4c94-4e36-be0a-8016a362df72" providerId="ADAL" clId="{2C4EB907-B486-49F3-94F4-A00FA273C7A9}" dt="2025-04-27T17:05:40.569" v="516" actId="1076"/>
          <ac:spMkLst>
            <pc:docMk/>
            <pc:sldMk cId="2735755880" sldId="256"/>
            <ac:spMk id="57" creationId="{CFD79529-B214-2438-8E10-CFC5C96AAA60}"/>
          </ac:spMkLst>
        </pc:spChg>
        <pc:spChg chg="add mod">
          <ac:chgData name="Cass, B" userId="3fc04dae-4c94-4e36-be0a-8016a362df72" providerId="ADAL" clId="{2C4EB907-B486-49F3-94F4-A00FA273C7A9}" dt="2025-04-27T17:05:40.569" v="516" actId="1076"/>
          <ac:spMkLst>
            <pc:docMk/>
            <pc:sldMk cId="2735755880" sldId="256"/>
            <ac:spMk id="59" creationId="{8D9D84CF-AA02-E377-CA31-9FF22106A9D2}"/>
          </ac:spMkLst>
        </pc:spChg>
        <pc:spChg chg="add mod">
          <ac:chgData name="Cass, B" userId="3fc04dae-4c94-4e36-be0a-8016a362df72" providerId="ADAL" clId="{2C4EB907-B486-49F3-94F4-A00FA273C7A9}" dt="2025-04-27T17:05:40.569" v="516" actId="1076"/>
          <ac:spMkLst>
            <pc:docMk/>
            <pc:sldMk cId="2735755880" sldId="256"/>
            <ac:spMk id="61" creationId="{8DC32569-9A0E-01A3-3377-4817B5A4A041}"/>
          </ac:spMkLst>
        </pc:spChg>
        <pc:spChg chg="add mod">
          <ac:chgData name="Cass, B" userId="3fc04dae-4c94-4e36-be0a-8016a362df72" providerId="ADAL" clId="{2C4EB907-B486-49F3-94F4-A00FA273C7A9}" dt="2025-04-27T16:48:38.696" v="469" actId="1076"/>
          <ac:spMkLst>
            <pc:docMk/>
            <pc:sldMk cId="2735755880" sldId="256"/>
            <ac:spMk id="85" creationId="{9A9EBDDD-D637-52AF-9C77-4924D13392A9}"/>
          </ac:spMkLst>
        </pc:spChg>
        <pc:spChg chg="add mod">
          <ac:chgData name="Cass, B" userId="3fc04dae-4c94-4e36-be0a-8016a362df72" providerId="ADAL" clId="{2C4EB907-B486-49F3-94F4-A00FA273C7A9}" dt="2025-04-27T16:49:58.998" v="485" actId="1076"/>
          <ac:spMkLst>
            <pc:docMk/>
            <pc:sldMk cId="2735755880" sldId="256"/>
            <ac:spMk id="86" creationId="{767F5D58-FE82-6513-4670-E7E8BD09424E}"/>
          </ac:spMkLst>
        </pc:spChg>
        <pc:spChg chg="add del mod">
          <ac:chgData name="Cass, B" userId="3fc04dae-4c94-4e36-be0a-8016a362df72" providerId="ADAL" clId="{2C4EB907-B486-49F3-94F4-A00FA273C7A9}" dt="2025-04-27T16:50:07.368" v="488" actId="1076"/>
          <ac:spMkLst>
            <pc:docMk/>
            <pc:sldMk cId="2735755880" sldId="256"/>
            <ac:spMk id="87" creationId="{9EDC96C6-8302-2F07-3DC7-41F8156DAA5D}"/>
          </ac:spMkLst>
        </pc:spChg>
        <pc:spChg chg="add mod">
          <ac:chgData name="Cass, B" userId="3fc04dae-4c94-4e36-be0a-8016a362df72" providerId="ADAL" clId="{2C4EB907-B486-49F3-94F4-A00FA273C7A9}" dt="2025-04-27T16:49:51.141" v="482" actId="1076"/>
          <ac:spMkLst>
            <pc:docMk/>
            <pc:sldMk cId="2735755880" sldId="256"/>
            <ac:spMk id="88" creationId="{ACFBF1F4-42F5-8E26-F0FD-B32C4B57F54F}"/>
          </ac:spMkLst>
        </pc:spChg>
        <pc:spChg chg="add mod">
          <ac:chgData name="Cass, B" userId="3fc04dae-4c94-4e36-be0a-8016a362df72" providerId="ADAL" clId="{2C4EB907-B486-49F3-94F4-A00FA273C7A9}" dt="2025-04-27T16:48:17.613" v="464" actId="1076"/>
          <ac:spMkLst>
            <pc:docMk/>
            <pc:sldMk cId="2735755880" sldId="256"/>
            <ac:spMk id="89" creationId="{73CFD437-2CF7-75E8-AAF6-4DC56F76FB54}"/>
          </ac:spMkLst>
        </pc:spChg>
        <pc:grpChg chg="mod">
          <ac:chgData name="Cass, B" userId="3fc04dae-4c94-4e36-be0a-8016a362df72" providerId="ADAL" clId="{2C4EB907-B486-49F3-94F4-A00FA273C7A9}" dt="2025-04-27T16:39:08.142" v="153" actId="692"/>
          <ac:grpSpMkLst>
            <pc:docMk/>
            <pc:sldMk cId="2735755880" sldId="256"/>
            <ac:grpSpMk id="40" creationId="{EE355DD0-4E44-17CE-0E96-CF28F723B709}"/>
          </ac:grpSpMkLst>
        </pc:grpChg>
        <pc:grpChg chg="mod">
          <ac:chgData name="Cass, B" userId="3fc04dae-4c94-4e36-be0a-8016a362df72" providerId="ADAL" clId="{2C4EB907-B486-49F3-94F4-A00FA273C7A9}" dt="2025-04-27T16:39:05.822" v="152" actId="692"/>
          <ac:grpSpMkLst>
            <pc:docMk/>
            <pc:sldMk cId="2735755880" sldId="256"/>
            <ac:grpSpMk id="44" creationId="{BD4F3133-6D7F-1442-9A9D-5F52FDE40704}"/>
          </ac:grpSpMkLst>
        </pc:grpChg>
        <pc:picChg chg="add mod ord">
          <ac:chgData name="Cass, B" userId="3fc04dae-4c94-4e36-be0a-8016a362df72" providerId="ADAL" clId="{2C4EB907-B486-49F3-94F4-A00FA273C7A9}" dt="2025-04-27T16:48:14.981" v="463" actId="14100"/>
          <ac:picMkLst>
            <pc:docMk/>
            <pc:sldMk cId="2735755880" sldId="256"/>
            <ac:picMk id="92" creationId="{3679DEED-470A-3D62-7D23-4E5B077CB844}"/>
          </ac:picMkLst>
        </pc:picChg>
        <pc:picChg chg="add mod">
          <ac:chgData name="Cass, B" userId="3fc04dae-4c94-4e36-be0a-8016a362df72" providerId="ADAL" clId="{2C4EB907-B486-49F3-94F4-A00FA273C7A9}" dt="2025-04-27T16:51:34.604" v="506" actId="1076"/>
          <ac:picMkLst>
            <pc:docMk/>
            <pc:sldMk cId="2735755880" sldId="256"/>
            <ac:picMk id="99" creationId="{4B2F3A4D-8E3B-59FC-9F9E-B8439F5E5300}"/>
          </ac:picMkLst>
        </pc:picChg>
        <pc:inkChg chg="add mod">
          <ac:chgData name="Cass, B" userId="3fc04dae-4c94-4e36-be0a-8016a362df72" providerId="ADAL" clId="{2C4EB907-B486-49F3-94F4-A00FA273C7A9}" dt="2025-04-27T16:38:46.060" v="145"/>
          <ac:inkMkLst>
            <pc:docMk/>
            <pc:sldMk cId="2735755880" sldId="256"/>
            <ac:inkMk id="38" creationId="{EF2D9A56-E46C-2570-D24B-5CCD14A37584}"/>
          </ac:inkMkLst>
        </pc:inkChg>
        <pc:inkChg chg="add mod">
          <ac:chgData name="Cass, B" userId="3fc04dae-4c94-4e36-be0a-8016a362df72" providerId="ADAL" clId="{2C4EB907-B486-49F3-94F4-A00FA273C7A9}" dt="2025-04-27T16:38:46.060" v="145"/>
          <ac:inkMkLst>
            <pc:docMk/>
            <pc:sldMk cId="2735755880" sldId="256"/>
            <ac:inkMk id="39" creationId="{0DC5E829-17C5-1EC7-15D5-AB2C7DDA9511}"/>
          </ac:inkMkLst>
        </pc:inkChg>
        <pc:inkChg chg="add mod">
          <ac:chgData name="Cass, B" userId="3fc04dae-4c94-4e36-be0a-8016a362df72" providerId="ADAL" clId="{2C4EB907-B486-49F3-94F4-A00FA273C7A9}" dt="2025-04-27T16:39:02.662" v="151"/>
          <ac:inkMkLst>
            <pc:docMk/>
            <pc:sldMk cId="2735755880" sldId="256"/>
            <ac:inkMk id="42" creationId="{D3DCCFA8-CCA3-EA8D-E736-7FEA8331E2ED}"/>
          </ac:inkMkLst>
        </pc:inkChg>
        <pc:inkChg chg="add mod">
          <ac:chgData name="Cass, B" userId="3fc04dae-4c94-4e36-be0a-8016a362df72" providerId="ADAL" clId="{2C4EB907-B486-49F3-94F4-A00FA273C7A9}" dt="2025-04-27T16:39:02.662" v="151"/>
          <ac:inkMkLst>
            <pc:docMk/>
            <pc:sldMk cId="2735755880" sldId="256"/>
            <ac:inkMk id="43" creationId="{6CA7112F-BBF0-FBED-12C9-8936BFD990CC}"/>
          </ac:inkMkLst>
        </pc:inkChg>
        <pc:cxnChg chg="add mod">
          <ac:chgData name="Cass, B" userId="3fc04dae-4c94-4e36-be0a-8016a362df72" providerId="ADAL" clId="{2C4EB907-B486-49F3-94F4-A00FA273C7A9}" dt="2025-04-27T16:36:03.418" v="88" actId="14100"/>
          <ac:cxnSpMkLst>
            <pc:docMk/>
            <pc:sldMk cId="2735755880" sldId="256"/>
            <ac:cxnSpMk id="10" creationId="{4FCF89B1-AF88-42D6-A32C-69B829507A9F}"/>
          </ac:cxnSpMkLst>
        </pc:cxnChg>
        <pc:cxnChg chg="add mod">
          <ac:chgData name="Cass, B" userId="3fc04dae-4c94-4e36-be0a-8016a362df72" providerId="ADAL" clId="{2C4EB907-B486-49F3-94F4-A00FA273C7A9}" dt="2025-04-27T16:36:17.750" v="94" actId="1076"/>
          <ac:cxnSpMkLst>
            <pc:docMk/>
            <pc:sldMk cId="2735755880" sldId="256"/>
            <ac:cxnSpMk id="12" creationId="{8F143F7C-0EEC-4C44-BFC6-325C4F82D815}"/>
          </ac:cxnSpMkLst>
        </pc:cxnChg>
        <pc:cxnChg chg="add mod">
          <ac:chgData name="Cass, B" userId="3fc04dae-4c94-4e36-be0a-8016a362df72" providerId="ADAL" clId="{2C4EB907-B486-49F3-94F4-A00FA273C7A9}" dt="2025-04-27T16:37:16.185" v="106" actId="1076"/>
          <ac:cxnSpMkLst>
            <pc:docMk/>
            <pc:sldMk cId="2735755880" sldId="256"/>
            <ac:cxnSpMk id="17" creationId="{E59C1D92-00FB-D19E-4C92-7C6292923BC8}"/>
          </ac:cxnSpMkLst>
        </pc:cxnChg>
        <pc:cxnChg chg="add mod">
          <ac:chgData name="Cass, B" userId="3fc04dae-4c94-4e36-be0a-8016a362df72" providerId="ADAL" clId="{2C4EB907-B486-49F3-94F4-A00FA273C7A9}" dt="2025-04-27T16:37:35.625" v="113" actId="14100"/>
          <ac:cxnSpMkLst>
            <pc:docMk/>
            <pc:sldMk cId="2735755880" sldId="256"/>
            <ac:cxnSpMk id="19" creationId="{BEB4A622-AB73-369A-B540-05E587AEB9F3}"/>
          </ac:cxnSpMkLst>
        </pc:cxnChg>
        <pc:cxnChg chg="add mod">
          <ac:chgData name="Cass, B" userId="3fc04dae-4c94-4e36-be0a-8016a362df72" providerId="ADAL" clId="{2C4EB907-B486-49F3-94F4-A00FA273C7A9}" dt="2025-04-27T16:41:21.593" v="280" actId="692"/>
          <ac:cxnSpMkLst>
            <pc:docMk/>
            <pc:sldMk cId="2735755880" sldId="256"/>
            <ac:cxnSpMk id="49" creationId="{1CF18131-A503-B7B9-5B12-B402A1E1DF0F}"/>
          </ac:cxnSpMkLst>
        </pc:cxnChg>
      </pc:sldChg>
      <pc:sldChg chg="addSp delSp modSp new del mod delAnim modAnim">
        <pc:chgData name="Cass, B" userId="3fc04dae-4c94-4e36-be0a-8016a362df72" providerId="ADAL" clId="{2C4EB907-B486-49F3-94F4-A00FA273C7A9}" dt="2025-04-27T16:52:16.844" v="509" actId="47"/>
        <pc:sldMkLst>
          <pc:docMk/>
          <pc:sldMk cId="301744241" sldId="257"/>
        </pc:sldMkLst>
      </pc:sldChg>
    </pc:docChg>
  </pc:docChgLst>
  <pc:docChgLst>
    <pc:chgData name="Cass, B" userId="3fc04dae-4c94-4e36-be0a-8016a362df72" providerId="ADAL" clId="{F360417C-95B2-443D-902A-992A6818BF05}"/>
    <pc:docChg chg="modSld">
      <pc:chgData name="Cass, B" userId="3fc04dae-4c94-4e36-be0a-8016a362df72" providerId="ADAL" clId="{F360417C-95B2-443D-902A-992A6818BF05}" dt="2025-05-03T14:43:27.433" v="57" actId="1076"/>
      <pc:docMkLst>
        <pc:docMk/>
      </pc:docMkLst>
      <pc:sldChg chg="modSp mod">
        <pc:chgData name="Cass, B" userId="3fc04dae-4c94-4e36-be0a-8016a362df72" providerId="ADAL" clId="{F360417C-95B2-443D-902A-992A6818BF05}" dt="2025-05-03T14:43:27.433" v="57" actId="1076"/>
        <pc:sldMkLst>
          <pc:docMk/>
          <pc:sldMk cId="2735755880" sldId="256"/>
        </pc:sldMkLst>
        <pc:spChg chg="mod">
          <ac:chgData name="Cass, B" userId="3fc04dae-4c94-4e36-be0a-8016a362df72" providerId="ADAL" clId="{F360417C-95B2-443D-902A-992A6818BF05}" dt="2025-05-03T14:43:27.433" v="57" actId="1076"/>
          <ac:spMkLst>
            <pc:docMk/>
            <pc:sldMk cId="2735755880" sldId="256"/>
            <ac:spMk id="29" creationId="{C3EF47C3-49CB-C032-2BA4-CED9FF69B200}"/>
          </ac:spMkLst>
        </pc:spChg>
        <pc:spChg chg="mod">
          <ac:chgData name="Cass, B" userId="3fc04dae-4c94-4e36-be0a-8016a362df72" providerId="ADAL" clId="{F360417C-95B2-443D-902A-992A6818BF05}" dt="2025-04-28T10:21:38.341" v="41" actId="20577"/>
          <ac:spMkLst>
            <pc:docMk/>
            <pc:sldMk cId="2735755880" sldId="256"/>
            <ac:spMk id="37" creationId="{5EA7D447-0C1F-0114-494F-E668E0B49DF2}"/>
          </ac:spMkLst>
        </pc:spChg>
        <pc:spChg chg="mod">
          <ac:chgData name="Cass, B" userId="3fc04dae-4c94-4e36-be0a-8016a362df72" providerId="ADAL" clId="{F360417C-95B2-443D-902A-992A6818BF05}" dt="2025-05-03T14:42:52.838" v="44" actId="1076"/>
          <ac:spMkLst>
            <pc:docMk/>
            <pc:sldMk cId="2735755880" sldId="256"/>
            <ac:spMk id="45" creationId="{EA6878D9-16A8-CC2B-1938-30B2FC308593}"/>
          </ac:spMkLst>
        </pc:spChg>
        <pc:spChg chg="mod">
          <ac:chgData name="Cass, B" userId="3fc04dae-4c94-4e36-be0a-8016a362df72" providerId="ADAL" clId="{F360417C-95B2-443D-902A-992A6818BF05}" dt="2025-04-28T10:21:14.853" v="12" actId="20577"/>
          <ac:spMkLst>
            <pc:docMk/>
            <pc:sldMk cId="2735755880" sldId="256"/>
            <ac:spMk id="54" creationId="{637F9645-8C0C-14B9-9DA0-CAD1DD519D38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6:38:43.140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1 1 24575,'12'0'0,"1"1"0,-1 1 0,1 0 0,-1 0 0,0 1 0,21 9 0,64 36 0,-27-11 0,-49-28 0,-5-1 0,1-1 0,-1 2 0,24 16 0,-38-23 0,0-1 0,0 1 0,-1 0 0,1-1 0,0 1 0,-1 0 0,1 0 0,-1 0 0,0 0 0,0 0 0,0 0 0,0 1 0,0-1 0,0 0 0,0 0 0,-1 1 0,1-1 0,-1 1 0,1 3 0,-2-3 0,1 1 0,-1-1 0,0 0 0,0 1 0,0-1 0,0 0 0,0 0 0,-1 0 0,1 0 0,-1 0 0,0 0 0,-3 3 0,-6 6 0,0-1 0,-1 0 0,0-1 0,-22 14 0,-6 3 0,-39 35 0,46-42 79,15-10-1523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6:38:45.106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816 1 24575,'-1'1'0,"1"0"0,-1 0 0,1 0 0,-1 1 0,1-1 0,-1 0 0,0 0 0,0 0 0,1 0 0,-1 0 0,0 0 0,0 0 0,0 0 0,0 0 0,0-1 0,0 1 0,0 0 0,-1-1 0,1 1 0,-1 0 0,-29 12 0,27-11 0,-14 3 0,0 0 0,-19 3 0,22-6 0,-1 2 0,1 0 0,-25 10 0,-24 7 0,51-17 0,1-1 0,0 1 0,0 1 0,1 0 0,-13 8 0,14-8 0,0 1 0,0-2 0,-1 0 0,1 0 0,-1-1 0,-17 4 0,19-6 0,0 1 0,0 0 0,0 1 0,1 0 0,-1 0 0,0 1 0,1 0 0,0 1 0,0 0 0,-10 8 0,-6 6 0,-11 12 0,27-23 0,-1-1 0,0 1 0,0-1 0,-17 10 0,-8 6 0,16-10-455,0-1 0,-33 16 0,31-19-6371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6:39:00.133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568 1 24575,'-2'5'0,"0"1"0,0 0 0,0-1 0,-1 0 0,0 1 0,0-1 0,-7 9 0,-9 8 0,11-13 0,0 0 0,0 1 0,1-1 0,0 2 0,1-1 0,0 1 0,-5 14 0,-5 16 0,-2-1 0,-2-1 0,-37 58 0,42-72 0,3 0 0,0 1 0,1 1 0,-8 31 0,-13 34 0,31-89 0,0-1 0,0 0 0,0 1 0,0-1 0,0 0 0,-1 0 0,1 0 0,-1 0 0,1 0 0,-1 0 0,0-1 0,1 1 0,-1 0 0,0-1 0,0 1 0,0-1 0,0 0 0,-1 0 0,1 0 0,0 0 0,-5 2 0,3-3 0,1 0 0,0 0 0,-1 0 0,1-1 0,-1 1 0,1-1 0,-1 0 0,1 1 0,0-2 0,-1 1 0,1 0 0,0-1 0,-5-3 0,-3-2 0,0 0 0,1-1 0,1-1 0,-1 0 0,1 0 0,1-1 0,-11-15 0,-6-25 45,23 42-201,-1 0-1,-1 1 0,1-1 0,-1 1 1,-1 0-1,1 0 0,-1 1 1,-8-9-1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6:39:01.779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0 0 24575,'5'0'0,"6"0"0,5 0 0,6 0 0,3 0 0,2 0 0,1 0 0,0 0 0,1 0 0,-5 0-8191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7:05:34.937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1 1 24575,'12'0'0,"1"1"0,-1 1 0,1 0 0,-1 0 0,0 1 0,21 9 0,64 36 0,-27-11 0,-49-28 0,-5-1 0,1-1 0,-1 2 0,24 16 0,-38-23 0,0-1 0,0 1 0,-1 0 0,1-1 0,0 1 0,-1 0 0,1 0 0,-1 0 0,0 0 0,0 0 0,0 0 0,0 1 0,0-1 0,0 0 0,0 0 0,-1 1 0,1-1 0,-1 1 0,1 3 0,-2-3 0,1 1 0,-1-1 0,0 0 0,0 1 0,0-1 0,0 0 0,0 0 0,-1 0 0,1 0 0,-1 0 0,0 0 0,-3 3 0,-6 6 0,0-1 0,-1 0 0,0-1 0,-22 14 0,-6 3 0,-39 35 0,46-42 79,15-10-1523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7:05:34.938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816 1 24575,'-1'1'0,"1"0"0,-1 0 0,1 0 0,-1 1 0,1-1 0,-1 0 0,0 0 0,0 0 0,1 0 0,-1 0 0,0 0 0,0 0 0,0 0 0,0 0 0,0-1 0,0 1 0,0 0 0,-1-1 0,1 1 0,-1 0 0,-29 12 0,27-11 0,-14 3 0,0 0 0,-19 3 0,22-6 0,-1 2 0,1 0 0,-25 10 0,-24 7 0,51-17 0,1-1 0,0 1 0,0 1 0,1 0 0,-13 8 0,14-8 0,0 1 0,0-2 0,-1 0 0,1 0 0,-1-1 0,-17 4 0,19-6 0,0 1 0,0 0 0,0 1 0,1 0 0,-1 0 0,0 1 0,1 0 0,0 1 0,0 0 0,-10 8 0,-6 6 0,-11 12 0,27-23 0,-1-1 0,0 1 0,0-1 0,-17 10 0,-8 6 0,16-10-455,0-1 0,-33 16 0,31-19-6371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7:05:34.939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568 1 24575,'-2'5'0,"0"1"0,0 0 0,0-1 0,-1 0 0,0 1 0,0-1 0,-7 9 0,-9 8 0,11-13 0,0 0 0,0 1 0,1-1 0,0 2 0,1-1 0,0 1 0,-5 14 0,-5 16 0,-2-1 0,-2-1 0,-37 58 0,42-72 0,3 0 0,0 1 0,1 1 0,-8 31 0,-13 34 0,31-89 0,0-1 0,0 0 0,0 1 0,0-1 0,0 0 0,-1 0 0,1 0 0,-1 0 0,1 0 0,-1 0 0,0-1 0,1 1 0,-1 0 0,0-1 0,0 1 0,0-1 0,0 0 0,-1 0 0,1 0 0,0 0 0,-5 2 0,3-3 0,1 0 0,0 0 0,-1 0 0,1-1 0,-1 1 0,1-1 0,-1 0 0,1 1 0,0-2 0,-1 1 0,1 0 0,0-1 0,-5-3 0,-3-2 0,0 0 0,1-1 0,1-1 0,-1 0 0,1 0 0,1-1 0,-11-15 0,-6-25 45,23 42-201,-1 0-1,-1 1 0,1-1 0,-1 1 1,-1 0-1,1 0 0,-1 1 1,-8-9-1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7T17:05:34.940"/>
    </inkml:context>
    <inkml:brush xml:id="br0">
      <inkml:brushProperty name="width" value="0.1" units="cm"/>
      <inkml:brushProperty name="height" value="0.1" units="cm"/>
      <inkml:brushProperty name="color" value="#A02B93"/>
    </inkml:brush>
  </inkml:definitions>
  <inkml:trace contextRef="#ctx0" brushRef="#br0">0 0 24575,'5'0'0,"6"0"0,5 0 0,6 0 0,3 0 0,2 0 0,1 0 0,0 0 0,1 0 0,-5 0-8191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29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95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263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953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18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03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1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04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44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34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47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00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8.png"/><Relationship Id="rId18" Type="http://schemas.openxmlformats.org/officeDocument/2006/relationships/customXml" Target="../ink/ink5.xml"/><Relationship Id="rId26" Type="http://schemas.openxmlformats.org/officeDocument/2006/relationships/image" Target="../media/image17.png"/><Relationship Id="rId3" Type="http://schemas.openxmlformats.org/officeDocument/2006/relationships/customXml" Target="../ink/ink1.xml"/><Relationship Id="rId21" Type="http://schemas.openxmlformats.org/officeDocument/2006/relationships/customXml" Target="../ink/ink8.xml"/><Relationship Id="rId7" Type="http://schemas.openxmlformats.org/officeDocument/2006/relationships/customXml" Target="../ink/ink3.xml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20" Type="http://schemas.openxmlformats.org/officeDocument/2006/relationships/customXml" Target="../ink/ink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24" Type="http://schemas.openxmlformats.org/officeDocument/2006/relationships/image" Target="../media/image15.png"/><Relationship Id="rId5" Type="http://schemas.openxmlformats.org/officeDocument/2006/relationships/customXml" Target="../ink/ink2.xml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customXml" Target="../ink/ink6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9.png"/><Relationship Id="rId22" Type="http://schemas.openxmlformats.org/officeDocument/2006/relationships/image" Target="../media/image13.png"/><Relationship Id="rId27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91">
            <a:extLst>
              <a:ext uri="{FF2B5EF4-FFF2-40B4-BE49-F238E27FC236}">
                <a16:creationId xmlns:a16="http://schemas.microsoft.com/office/drawing/2014/main" id="{3679DEED-470A-3D62-7D23-4E5B077CB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9233" y="1099098"/>
            <a:ext cx="1916690" cy="18588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478D32-FF18-504A-6F9B-C7DCF74EEE6A}"/>
              </a:ext>
            </a:extLst>
          </p:cNvPr>
          <p:cNvSpPr txBox="1"/>
          <p:nvPr/>
        </p:nvSpPr>
        <p:spPr>
          <a:xfrm>
            <a:off x="3974690" y="0"/>
            <a:ext cx="19566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Key Info and Concepts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AC3F84-D142-832C-ECFD-DE9A87F00D86}"/>
              </a:ext>
            </a:extLst>
          </p:cNvPr>
          <p:cNvSpPr txBox="1"/>
          <p:nvPr/>
        </p:nvSpPr>
        <p:spPr>
          <a:xfrm>
            <a:off x="0" y="511277"/>
            <a:ext cx="228661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What is a sector?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A sector is a portion of a circle, defined by two radii and the arc between them.</a:t>
            </a:r>
          </a:p>
        </p:txBody>
      </p:sp>
      <p:sp>
        <p:nvSpPr>
          <p:cNvPr id="7" name="Partial Circle 6">
            <a:extLst>
              <a:ext uri="{FF2B5EF4-FFF2-40B4-BE49-F238E27FC236}">
                <a16:creationId xmlns:a16="http://schemas.microsoft.com/office/drawing/2014/main" id="{8E8750CF-6BD5-7926-88B5-F86E07CA52D8}"/>
              </a:ext>
            </a:extLst>
          </p:cNvPr>
          <p:cNvSpPr/>
          <p:nvPr/>
        </p:nvSpPr>
        <p:spPr>
          <a:xfrm>
            <a:off x="409267" y="1700981"/>
            <a:ext cx="1216742" cy="1216742"/>
          </a:xfrm>
          <a:prstGeom prst="pie">
            <a:avLst>
              <a:gd name="adj1" fmla="val 11359322"/>
              <a:gd name="adj2" fmla="val 16200000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CD35EF0-DF71-4A73-14FC-6FCBCECD0E9A}"/>
              </a:ext>
            </a:extLst>
          </p:cNvPr>
          <p:cNvSpPr/>
          <p:nvPr/>
        </p:nvSpPr>
        <p:spPr>
          <a:xfrm>
            <a:off x="973393" y="2265107"/>
            <a:ext cx="88490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FCF89B1-AF88-42D6-A32C-69B829507A9F}"/>
              </a:ext>
            </a:extLst>
          </p:cNvPr>
          <p:cNvCxnSpPr>
            <a:cxnSpLocks/>
          </p:cNvCxnSpPr>
          <p:nvPr/>
        </p:nvCxnSpPr>
        <p:spPr>
          <a:xfrm flipV="1">
            <a:off x="1238865" y="1602658"/>
            <a:ext cx="0" cy="2753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F143F7C-0EEC-4C44-BFC6-325C4F82D815}"/>
              </a:ext>
            </a:extLst>
          </p:cNvPr>
          <p:cNvCxnSpPr>
            <a:cxnSpLocks/>
          </p:cNvCxnSpPr>
          <p:nvPr/>
        </p:nvCxnSpPr>
        <p:spPr>
          <a:xfrm>
            <a:off x="1238865" y="2099187"/>
            <a:ext cx="0" cy="2740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CA793A1-1A0F-DDA0-C1D2-B896DB604C6B}"/>
              </a:ext>
            </a:extLst>
          </p:cNvPr>
          <p:cNvSpPr txBox="1"/>
          <p:nvPr/>
        </p:nvSpPr>
        <p:spPr>
          <a:xfrm>
            <a:off x="1091380" y="1803908"/>
            <a:ext cx="36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59C1D92-00FB-D19E-4C92-7C6292923BC8}"/>
              </a:ext>
            </a:extLst>
          </p:cNvPr>
          <p:cNvCxnSpPr>
            <a:cxnSpLocks/>
          </p:cNvCxnSpPr>
          <p:nvPr/>
        </p:nvCxnSpPr>
        <p:spPr>
          <a:xfrm flipH="1" flipV="1">
            <a:off x="353964" y="2308124"/>
            <a:ext cx="232286" cy="749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EB4A622-AB73-369A-B540-05E587AEB9F3}"/>
              </a:ext>
            </a:extLst>
          </p:cNvPr>
          <p:cNvCxnSpPr>
            <a:cxnSpLocks/>
          </p:cNvCxnSpPr>
          <p:nvPr/>
        </p:nvCxnSpPr>
        <p:spPr>
          <a:xfrm>
            <a:off x="835742" y="2451920"/>
            <a:ext cx="235973" cy="824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C26A1AA-5E6A-2B90-A509-3A3676EE14F9}"/>
              </a:ext>
            </a:extLst>
          </p:cNvPr>
          <p:cNvSpPr txBox="1"/>
          <p:nvPr/>
        </p:nvSpPr>
        <p:spPr>
          <a:xfrm>
            <a:off x="604685" y="2213947"/>
            <a:ext cx="36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E355DD0-4E44-17CE-0E96-CF28F723B709}"/>
              </a:ext>
            </a:extLst>
          </p:cNvPr>
          <p:cNvGrpSpPr/>
          <p:nvPr/>
        </p:nvGrpSpPr>
        <p:grpSpPr>
          <a:xfrm>
            <a:off x="748386" y="1454988"/>
            <a:ext cx="294120" cy="191160"/>
            <a:chOff x="748386" y="1454988"/>
            <a:chExt cx="294120" cy="19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EF2D9A56-E46C-2570-D24B-5CCD14A37584}"/>
                    </a:ext>
                  </a:extLst>
                </p14:cNvPr>
                <p14:cNvContentPartPr/>
                <p14:nvPr/>
              </p14:nvContentPartPr>
              <p14:xfrm>
                <a:off x="894546" y="1454988"/>
                <a:ext cx="147240" cy="1591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F2D9A56-E46C-2570-D24B-5CCD14A3758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76906" y="1437348"/>
                  <a:ext cx="18288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0DC5E829-17C5-1EC7-15D5-AB2C7DDA9511}"/>
                    </a:ext>
                  </a:extLst>
                </p14:cNvPr>
                <p14:cNvContentPartPr/>
                <p14:nvPr/>
              </p14:nvContentPartPr>
              <p14:xfrm>
                <a:off x="748386" y="1504308"/>
                <a:ext cx="294120" cy="141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DC5E829-17C5-1EC7-15D5-AB2C7DDA951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30386" y="1486668"/>
                  <a:ext cx="329760" cy="177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D4F3133-6D7F-1442-9A9D-5F52FDE40704}"/>
              </a:ext>
            </a:extLst>
          </p:cNvPr>
          <p:cNvGrpSpPr/>
          <p:nvPr/>
        </p:nvGrpSpPr>
        <p:grpSpPr>
          <a:xfrm>
            <a:off x="159426" y="1936668"/>
            <a:ext cx="204480" cy="246240"/>
            <a:chOff x="159426" y="1936668"/>
            <a:chExt cx="204480" cy="246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3DCCFA8-CCA3-EA8D-E736-7FEA8331E2ED}"/>
                    </a:ext>
                  </a:extLst>
                </p14:cNvPr>
                <p14:cNvContentPartPr/>
                <p14:nvPr/>
              </p14:nvContentPartPr>
              <p14:xfrm>
                <a:off x="159426" y="1936668"/>
                <a:ext cx="204480" cy="2444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3DCCFA8-CCA3-EA8D-E736-7FEA8331E2E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41786" y="1919028"/>
                  <a:ext cx="24012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6CA7112F-BBF0-FBED-12C9-8936BFD990CC}"/>
                    </a:ext>
                  </a:extLst>
                </p14:cNvPr>
                <p14:cNvContentPartPr/>
                <p14:nvPr/>
              </p14:nvContentPartPr>
              <p14:xfrm>
                <a:off x="255546" y="2182548"/>
                <a:ext cx="77400" cy="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CA7112F-BBF0-FBED-12C9-8936BFD990C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37546" y="2164548"/>
                  <a:ext cx="11304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A6878D9-16A8-CC2B-1938-30B2FC308593}"/>
              </a:ext>
            </a:extLst>
          </p:cNvPr>
          <p:cNvSpPr txBox="1"/>
          <p:nvPr/>
        </p:nvSpPr>
        <p:spPr>
          <a:xfrm>
            <a:off x="127339" y="1403043"/>
            <a:ext cx="669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Arc Length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85B8893-0F5F-1556-88B6-DA0F82A0EA79}"/>
              </a:ext>
            </a:extLst>
          </p:cNvPr>
          <p:cNvSpPr txBox="1"/>
          <p:nvPr/>
        </p:nvSpPr>
        <p:spPr>
          <a:xfrm>
            <a:off x="2772697" y="511277"/>
            <a:ext cx="25731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Minor and Major sectors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A minor sector is less than half of the circle, while a major sector is more than half of the circle.</a:t>
            </a:r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7" name="Partial Circle 46">
            <a:extLst>
              <a:ext uri="{FF2B5EF4-FFF2-40B4-BE49-F238E27FC236}">
                <a16:creationId xmlns:a16="http://schemas.microsoft.com/office/drawing/2014/main" id="{F80F83DA-8547-5A2A-6D59-3ABE1596CB46}"/>
              </a:ext>
            </a:extLst>
          </p:cNvPr>
          <p:cNvSpPr/>
          <p:nvPr/>
        </p:nvSpPr>
        <p:spPr>
          <a:xfrm>
            <a:off x="2884539" y="1479562"/>
            <a:ext cx="1216741" cy="1216741"/>
          </a:xfrm>
          <a:prstGeom prst="pie">
            <a:avLst>
              <a:gd name="adj1" fmla="val 7904280"/>
              <a:gd name="adj2" fmla="val 16200000"/>
            </a:avLst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CF18131-A503-B7B9-5B12-B402A1E1DF0F}"/>
              </a:ext>
            </a:extLst>
          </p:cNvPr>
          <p:cNvCxnSpPr>
            <a:endCxn id="8" idx="5"/>
          </p:cNvCxnSpPr>
          <p:nvPr/>
        </p:nvCxnSpPr>
        <p:spPr>
          <a:xfrm flipH="1" flipV="1">
            <a:off x="1091380" y="2383094"/>
            <a:ext cx="285136" cy="2716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77A7A32-EFC1-1CF0-0546-087D45212C51}"/>
              </a:ext>
            </a:extLst>
          </p:cNvPr>
          <p:cNvSpPr txBox="1"/>
          <p:nvPr/>
        </p:nvSpPr>
        <p:spPr>
          <a:xfrm>
            <a:off x="1137471" y="2646220"/>
            <a:ext cx="7275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Centre of circle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30A75C3-D4A1-EBE0-FBC5-88862A93CE05}"/>
              </a:ext>
            </a:extLst>
          </p:cNvPr>
          <p:cNvSpPr txBox="1"/>
          <p:nvPr/>
        </p:nvSpPr>
        <p:spPr>
          <a:xfrm>
            <a:off x="2884539" y="1748385"/>
            <a:ext cx="6347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Minor sector</a:t>
            </a:r>
          </a:p>
        </p:txBody>
      </p:sp>
      <p:sp>
        <p:nvSpPr>
          <p:cNvPr id="52" name="Partial Circle 51">
            <a:extLst>
              <a:ext uri="{FF2B5EF4-FFF2-40B4-BE49-F238E27FC236}">
                <a16:creationId xmlns:a16="http://schemas.microsoft.com/office/drawing/2014/main" id="{3757E481-590B-D99F-FE0C-EC3B821A7E07}"/>
              </a:ext>
            </a:extLst>
          </p:cNvPr>
          <p:cNvSpPr/>
          <p:nvPr/>
        </p:nvSpPr>
        <p:spPr>
          <a:xfrm>
            <a:off x="3974690" y="1484670"/>
            <a:ext cx="1034232" cy="1034232"/>
          </a:xfrm>
          <a:prstGeom prst="pie">
            <a:avLst>
              <a:gd name="adj1" fmla="val 738167"/>
              <a:gd name="adj2" fmla="val 16200000"/>
            </a:avLst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99E2548-0138-A4FA-1228-BB4B51D2C29C}"/>
              </a:ext>
            </a:extLst>
          </p:cNvPr>
          <p:cNvSpPr txBox="1"/>
          <p:nvPr/>
        </p:nvSpPr>
        <p:spPr>
          <a:xfrm>
            <a:off x="4064406" y="2008030"/>
            <a:ext cx="6347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Major sector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F9645-8C0C-14B9-9DA0-CAD1DD519D38}"/>
                  </a:ext>
                </a:extLst>
              </p:cNvPr>
              <p:cNvSpPr txBox="1"/>
              <p:nvPr/>
            </p:nvSpPr>
            <p:spPr>
              <a:xfrm>
                <a:off x="5520814" y="511276"/>
                <a:ext cx="3721509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u="sng" dirty="0">
                    <a:latin typeface="Verdana" panose="020B0604030504040204" pitchFamily="34" charset="0"/>
                    <a:ea typeface="Verdana" panose="020B0604030504040204" pitchFamily="34" charset="0"/>
                  </a:rPr>
                  <a:t>Angles Around the Centre Always Add Up to </a:t>
                </a:r>
                <a14:m>
                  <m:oMath xmlns:m="http://schemas.openxmlformats.org/officeDocument/2006/math">
                    <m:r>
                      <a:rPr lang="en-GB" sz="1100" i="1" u="sng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r>
                  <a:rPr lang="en-GB" sz="11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The sum of the angles in each sector always add up to 360°</a:t>
                </a:r>
              </a:p>
              <a:p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F9645-8C0C-14B9-9DA0-CAD1DD519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814" y="511276"/>
                <a:ext cx="3721509" cy="938719"/>
              </a:xfrm>
              <a:prstGeom prst="rect">
                <a:avLst/>
              </a:prstGeom>
              <a:blipFill>
                <a:blip r:embed="rId11"/>
                <a:stretch>
                  <a:fillRect t="-6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Oval 54">
            <a:extLst>
              <a:ext uri="{FF2B5EF4-FFF2-40B4-BE49-F238E27FC236}">
                <a16:creationId xmlns:a16="http://schemas.microsoft.com/office/drawing/2014/main" id="{DB54E0C2-CAD0-75F3-3FDA-FBC8B7BABFC5}"/>
              </a:ext>
            </a:extLst>
          </p:cNvPr>
          <p:cNvSpPr/>
          <p:nvPr/>
        </p:nvSpPr>
        <p:spPr>
          <a:xfrm>
            <a:off x="3448664" y="2043687"/>
            <a:ext cx="88490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509CFFDB-195B-85AC-E966-8E721F7B4B36}"/>
              </a:ext>
            </a:extLst>
          </p:cNvPr>
          <p:cNvSpPr/>
          <p:nvPr/>
        </p:nvSpPr>
        <p:spPr>
          <a:xfrm>
            <a:off x="4451551" y="1955197"/>
            <a:ext cx="88490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9A9EBDDD-D637-52AF-9C77-4924D13392A9}"/>
                  </a:ext>
                </a:extLst>
              </p:cNvPr>
              <p:cNvSpPr txBox="1"/>
              <p:nvPr/>
            </p:nvSpPr>
            <p:spPr>
              <a:xfrm>
                <a:off x="7457692" y="1534548"/>
                <a:ext cx="41675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sz="1100" dirty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9A9EBDDD-D637-52AF-9C77-4924D1339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692" y="1534548"/>
                <a:ext cx="416750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67F5D58-FE82-6513-4670-E7E8BD09424E}"/>
                  </a:ext>
                </a:extLst>
              </p:cNvPr>
              <p:cNvSpPr txBox="1"/>
              <p:nvPr/>
            </p:nvSpPr>
            <p:spPr>
              <a:xfrm>
                <a:off x="7518043" y="2028505"/>
                <a:ext cx="5554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100°</m:t>
                      </m:r>
                    </m:oMath>
                  </m:oMathPara>
                </a14:m>
                <a:endParaRPr lang="en-GB" sz="11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67F5D58-FE82-6513-4670-E7E8BD094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043" y="2028505"/>
                <a:ext cx="555471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9EDC96C6-8302-2F07-3DC7-41F8156DAA5D}"/>
                  </a:ext>
                </a:extLst>
              </p:cNvPr>
              <p:cNvSpPr txBox="1"/>
              <p:nvPr/>
            </p:nvSpPr>
            <p:spPr>
              <a:xfrm>
                <a:off x="6900841" y="2058888"/>
                <a:ext cx="462666" cy="266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</a:rPr>
                        <m:t>130°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9EDC96C6-8302-2F07-3DC7-41F8156DAA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841" y="2058888"/>
                <a:ext cx="462666" cy="2669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ACFBF1F4-42F5-8E26-F0FD-B32C4B57F54F}"/>
                  </a:ext>
                </a:extLst>
              </p:cNvPr>
              <p:cNvSpPr txBox="1"/>
              <p:nvPr/>
            </p:nvSpPr>
            <p:spPr>
              <a:xfrm>
                <a:off x="6900841" y="1610660"/>
                <a:ext cx="3616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50°</m:t>
                      </m:r>
                    </m:oMath>
                  </m:oMathPara>
                </a14:m>
                <a:endPara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ACFBF1F4-42F5-8E26-F0FD-B32C4B57F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841" y="1610660"/>
                <a:ext cx="361686" cy="276999"/>
              </a:xfrm>
              <a:prstGeom prst="rect">
                <a:avLst/>
              </a:prstGeom>
              <a:blipFill>
                <a:blip r:embed="rId15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73CFD437-2CF7-75E8-AAF6-4DC56F76FB54}"/>
                  </a:ext>
                </a:extLst>
              </p:cNvPr>
              <p:cNvSpPr txBox="1"/>
              <p:nvPr/>
            </p:nvSpPr>
            <p:spPr>
              <a:xfrm>
                <a:off x="7084206" y="1224074"/>
                <a:ext cx="3734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20°</m:t>
                      </m:r>
                    </m:oMath>
                  </m:oMathPara>
                </a14:m>
                <a:endParaRPr lang="en-GB" sz="11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73CFD437-2CF7-75E8-AAF6-4DC56F76F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206" y="1224074"/>
                <a:ext cx="373486" cy="2616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9" name="Picture 98">
            <a:extLst>
              <a:ext uri="{FF2B5EF4-FFF2-40B4-BE49-F238E27FC236}">
                <a16:creationId xmlns:a16="http://schemas.microsoft.com/office/drawing/2014/main" id="{4B2F3A4D-8E3B-59FC-9F9E-B8439F5E530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383866" y="1140038"/>
            <a:ext cx="1287315" cy="177693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DD0FCFB-F4FD-D44B-2292-917B5D629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9233" y="4739513"/>
            <a:ext cx="1916690" cy="185881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BC979E7-6E28-42FE-8AA1-C14FE22A0869}"/>
              </a:ext>
            </a:extLst>
          </p:cNvPr>
          <p:cNvSpPr txBox="1"/>
          <p:nvPr/>
        </p:nvSpPr>
        <p:spPr>
          <a:xfrm>
            <a:off x="3974690" y="3640415"/>
            <a:ext cx="19566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Verdana" panose="020B0604030504040204" pitchFamily="34" charset="0"/>
                <a:ea typeface="Verdana" panose="020B0604030504040204" pitchFamily="34" charset="0"/>
              </a:rPr>
              <a:t>Key Info and Concepts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19BA97-FD87-DFC8-B29F-DAED8E2B59E9}"/>
              </a:ext>
            </a:extLst>
          </p:cNvPr>
          <p:cNvSpPr txBox="1"/>
          <p:nvPr/>
        </p:nvSpPr>
        <p:spPr>
          <a:xfrm>
            <a:off x="0" y="4151692"/>
            <a:ext cx="228661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What is a sector?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A sector is a portion of a circle, defined by two radii and the arc between them.</a:t>
            </a:r>
          </a:p>
        </p:txBody>
      </p:sp>
      <p:sp>
        <p:nvSpPr>
          <p:cNvPr id="9" name="Partial Circle 8">
            <a:extLst>
              <a:ext uri="{FF2B5EF4-FFF2-40B4-BE49-F238E27FC236}">
                <a16:creationId xmlns:a16="http://schemas.microsoft.com/office/drawing/2014/main" id="{D99234FB-4CAB-62A5-315C-B08FB45D1DDE}"/>
              </a:ext>
            </a:extLst>
          </p:cNvPr>
          <p:cNvSpPr/>
          <p:nvPr/>
        </p:nvSpPr>
        <p:spPr>
          <a:xfrm>
            <a:off x="409267" y="5341396"/>
            <a:ext cx="1216742" cy="1216742"/>
          </a:xfrm>
          <a:prstGeom prst="pie">
            <a:avLst>
              <a:gd name="adj1" fmla="val 11359322"/>
              <a:gd name="adj2" fmla="val 16200000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DC977BE-CC9F-7929-2263-FA92521E356B}"/>
              </a:ext>
            </a:extLst>
          </p:cNvPr>
          <p:cNvSpPr/>
          <p:nvPr/>
        </p:nvSpPr>
        <p:spPr>
          <a:xfrm>
            <a:off x="973393" y="5905522"/>
            <a:ext cx="88490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9548D55-451F-B5B2-0329-74C76B92D953}"/>
              </a:ext>
            </a:extLst>
          </p:cNvPr>
          <p:cNvCxnSpPr>
            <a:cxnSpLocks/>
          </p:cNvCxnSpPr>
          <p:nvPr/>
        </p:nvCxnSpPr>
        <p:spPr>
          <a:xfrm flipV="1">
            <a:off x="1238865" y="5243073"/>
            <a:ext cx="0" cy="2753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CA1539B-7B98-18DE-8B86-F71C0F890F41}"/>
              </a:ext>
            </a:extLst>
          </p:cNvPr>
          <p:cNvCxnSpPr>
            <a:cxnSpLocks/>
          </p:cNvCxnSpPr>
          <p:nvPr/>
        </p:nvCxnSpPr>
        <p:spPr>
          <a:xfrm>
            <a:off x="1238865" y="5739602"/>
            <a:ext cx="0" cy="2740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2F56D97-6619-BDF4-1813-3108C6229D39}"/>
              </a:ext>
            </a:extLst>
          </p:cNvPr>
          <p:cNvSpPr txBox="1"/>
          <p:nvPr/>
        </p:nvSpPr>
        <p:spPr>
          <a:xfrm>
            <a:off x="1091380" y="5444323"/>
            <a:ext cx="36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276D653-55D2-D890-650B-D25E8C9D5000}"/>
              </a:ext>
            </a:extLst>
          </p:cNvPr>
          <p:cNvCxnSpPr>
            <a:cxnSpLocks/>
          </p:cNvCxnSpPr>
          <p:nvPr/>
        </p:nvCxnSpPr>
        <p:spPr>
          <a:xfrm flipH="1" flipV="1">
            <a:off x="353964" y="5948539"/>
            <a:ext cx="232286" cy="749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303C127-1E7D-F26E-A429-71FD8E915768}"/>
              </a:ext>
            </a:extLst>
          </p:cNvPr>
          <p:cNvCxnSpPr>
            <a:cxnSpLocks/>
          </p:cNvCxnSpPr>
          <p:nvPr/>
        </p:nvCxnSpPr>
        <p:spPr>
          <a:xfrm>
            <a:off x="835742" y="6092335"/>
            <a:ext cx="235973" cy="824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37A92A4-8DED-42BB-69E7-0F8192C4EE7D}"/>
              </a:ext>
            </a:extLst>
          </p:cNvPr>
          <p:cNvSpPr txBox="1"/>
          <p:nvPr/>
        </p:nvSpPr>
        <p:spPr>
          <a:xfrm>
            <a:off x="604685" y="5854362"/>
            <a:ext cx="36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1700F78-D5F2-26D6-3BAD-9C3405FED02C}"/>
              </a:ext>
            </a:extLst>
          </p:cNvPr>
          <p:cNvGrpSpPr/>
          <p:nvPr/>
        </p:nvGrpSpPr>
        <p:grpSpPr>
          <a:xfrm>
            <a:off x="748386" y="5095403"/>
            <a:ext cx="294120" cy="191160"/>
            <a:chOff x="748386" y="1454988"/>
            <a:chExt cx="294120" cy="19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8A860C8-343F-F6C5-CD4B-346F7A9CE650}"/>
                    </a:ext>
                  </a:extLst>
                </p14:cNvPr>
                <p14:cNvContentPartPr/>
                <p14:nvPr/>
              </p14:nvContentPartPr>
              <p14:xfrm>
                <a:off x="894546" y="1454988"/>
                <a:ext cx="147240" cy="1591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F2D9A56-E46C-2570-D24B-5CCD14A3758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76906" y="1437348"/>
                  <a:ext cx="18288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F8454B8-2B3D-C751-6E4D-6CA79E0C7C38}"/>
                    </a:ext>
                  </a:extLst>
                </p14:cNvPr>
                <p14:cNvContentPartPr/>
                <p14:nvPr/>
              </p14:nvContentPartPr>
              <p14:xfrm>
                <a:off x="748386" y="1504308"/>
                <a:ext cx="294120" cy="141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DC5E829-17C5-1EC7-15D5-AB2C7DDA951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30386" y="1486668"/>
                  <a:ext cx="329760" cy="177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518CFEA-224E-CBF2-A7CA-EA6DA2E0A70D}"/>
              </a:ext>
            </a:extLst>
          </p:cNvPr>
          <p:cNvGrpSpPr/>
          <p:nvPr/>
        </p:nvGrpSpPr>
        <p:grpSpPr>
          <a:xfrm>
            <a:off x="159426" y="5577083"/>
            <a:ext cx="204480" cy="246240"/>
            <a:chOff x="159426" y="1936668"/>
            <a:chExt cx="204480" cy="246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52B8E34-2799-8A65-6FA4-773905ED7373}"/>
                    </a:ext>
                  </a:extLst>
                </p14:cNvPr>
                <p14:cNvContentPartPr/>
                <p14:nvPr/>
              </p14:nvContentPartPr>
              <p14:xfrm>
                <a:off x="159426" y="1936668"/>
                <a:ext cx="204480" cy="2444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3DCCFA8-CCA3-EA8D-E736-7FEA8331E2E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41786" y="1919028"/>
                  <a:ext cx="24012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F3AFFA7-6F31-2F3A-ECA0-DBE0F6ACBDA1}"/>
                    </a:ext>
                  </a:extLst>
                </p14:cNvPr>
                <p14:cNvContentPartPr/>
                <p14:nvPr/>
              </p14:nvContentPartPr>
              <p14:xfrm>
                <a:off x="255546" y="2182548"/>
                <a:ext cx="77400" cy="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CA7112F-BBF0-FBED-12C9-8936BFD990C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37546" y="2164548"/>
                  <a:ext cx="11304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C3EF47C3-49CB-C032-2BA4-CED9FF69B200}"/>
              </a:ext>
            </a:extLst>
          </p:cNvPr>
          <p:cNvSpPr txBox="1"/>
          <p:nvPr/>
        </p:nvSpPr>
        <p:spPr>
          <a:xfrm>
            <a:off x="108141" y="5027195"/>
            <a:ext cx="7624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Arc Length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0567A4F-8695-1155-1AE9-A33CBE40BC70}"/>
              </a:ext>
            </a:extLst>
          </p:cNvPr>
          <p:cNvSpPr txBox="1"/>
          <p:nvPr/>
        </p:nvSpPr>
        <p:spPr>
          <a:xfrm>
            <a:off x="2772697" y="4151692"/>
            <a:ext cx="25731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>
                <a:latin typeface="Verdana" panose="020B0604030504040204" pitchFamily="34" charset="0"/>
                <a:ea typeface="Verdana" panose="020B0604030504040204" pitchFamily="34" charset="0"/>
              </a:rPr>
              <a:t>Minor and Major sectors</a:t>
            </a:r>
          </a:p>
          <a:p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A minor sector is less than half of the circle, while a major sector is more than half of the circle.</a:t>
            </a:r>
            <a:endParaRPr lang="en-GB" sz="11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Partial Circle 30">
            <a:extLst>
              <a:ext uri="{FF2B5EF4-FFF2-40B4-BE49-F238E27FC236}">
                <a16:creationId xmlns:a16="http://schemas.microsoft.com/office/drawing/2014/main" id="{16642FAA-AEF0-0D27-E1B2-FDA48040401B}"/>
              </a:ext>
            </a:extLst>
          </p:cNvPr>
          <p:cNvSpPr/>
          <p:nvPr/>
        </p:nvSpPr>
        <p:spPr>
          <a:xfrm>
            <a:off x="2884539" y="5119977"/>
            <a:ext cx="1216741" cy="1216741"/>
          </a:xfrm>
          <a:prstGeom prst="pie">
            <a:avLst>
              <a:gd name="adj1" fmla="val 7904280"/>
              <a:gd name="adj2" fmla="val 16200000"/>
            </a:avLst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C5AA6A2-1B67-D09B-E68B-496312A48905}"/>
              </a:ext>
            </a:extLst>
          </p:cNvPr>
          <p:cNvCxnSpPr>
            <a:endCxn id="11" idx="5"/>
          </p:cNvCxnSpPr>
          <p:nvPr/>
        </p:nvCxnSpPr>
        <p:spPr>
          <a:xfrm flipH="1" flipV="1">
            <a:off x="1091380" y="6023509"/>
            <a:ext cx="285136" cy="2716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B4CCE85-FB67-A930-FCB7-5C19EBE0A73C}"/>
              </a:ext>
            </a:extLst>
          </p:cNvPr>
          <p:cNvSpPr txBox="1"/>
          <p:nvPr/>
        </p:nvSpPr>
        <p:spPr>
          <a:xfrm>
            <a:off x="1137471" y="6286635"/>
            <a:ext cx="7275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Centre of circle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6A7C37D-F9EC-3E94-31A6-D911B8772C07}"/>
              </a:ext>
            </a:extLst>
          </p:cNvPr>
          <p:cNvSpPr txBox="1"/>
          <p:nvPr/>
        </p:nvSpPr>
        <p:spPr>
          <a:xfrm>
            <a:off x="2884539" y="5388800"/>
            <a:ext cx="6347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Minor sector</a:t>
            </a:r>
          </a:p>
        </p:txBody>
      </p:sp>
      <p:sp>
        <p:nvSpPr>
          <p:cNvPr id="35" name="Partial Circle 34">
            <a:extLst>
              <a:ext uri="{FF2B5EF4-FFF2-40B4-BE49-F238E27FC236}">
                <a16:creationId xmlns:a16="http://schemas.microsoft.com/office/drawing/2014/main" id="{734C2793-7180-A540-61E0-FF4D99CDE398}"/>
              </a:ext>
            </a:extLst>
          </p:cNvPr>
          <p:cNvSpPr/>
          <p:nvPr/>
        </p:nvSpPr>
        <p:spPr>
          <a:xfrm>
            <a:off x="3974690" y="5125085"/>
            <a:ext cx="1034232" cy="1034232"/>
          </a:xfrm>
          <a:prstGeom prst="pie">
            <a:avLst>
              <a:gd name="adj1" fmla="val 738167"/>
              <a:gd name="adj2" fmla="val 16200000"/>
            </a:avLst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6E3B21F-59BA-24FA-DE4C-F00688FA84CD}"/>
              </a:ext>
            </a:extLst>
          </p:cNvPr>
          <p:cNvSpPr txBox="1"/>
          <p:nvPr/>
        </p:nvSpPr>
        <p:spPr>
          <a:xfrm>
            <a:off x="4064406" y="5648445"/>
            <a:ext cx="6347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</a:rPr>
              <a:t>Major sector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EA7D447-0C1F-0114-494F-E668E0B49DF2}"/>
                  </a:ext>
                </a:extLst>
              </p:cNvPr>
              <p:cNvSpPr txBox="1"/>
              <p:nvPr/>
            </p:nvSpPr>
            <p:spPr>
              <a:xfrm>
                <a:off x="5520814" y="4151691"/>
                <a:ext cx="3721509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u="sng" dirty="0">
                    <a:latin typeface="Verdana" panose="020B0604030504040204" pitchFamily="34" charset="0"/>
                    <a:ea typeface="Verdana" panose="020B0604030504040204" pitchFamily="34" charset="0"/>
                  </a:rPr>
                  <a:t>Angles Around the Centre Always Add Up to </a:t>
                </a:r>
                <a14:m>
                  <m:oMath xmlns:m="http://schemas.openxmlformats.org/officeDocument/2006/math">
                    <m:r>
                      <a:rPr lang="en-GB" sz="1100" i="1" u="sng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r>
                  <a:rPr lang="en-GB" sz="11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The sum of the angles in each sector always add up to 360°</a:t>
                </a:r>
              </a:p>
              <a:p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EA7D447-0C1F-0114-494F-E668E0B49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814" y="4151691"/>
                <a:ext cx="3721509" cy="938719"/>
              </a:xfrm>
              <a:prstGeom prst="rect">
                <a:avLst/>
              </a:prstGeom>
              <a:blipFill>
                <a:blip r:embed="rId22"/>
                <a:stretch>
                  <a:fillRect t="-6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>
            <a:extLst>
              <a:ext uri="{FF2B5EF4-FFF2-40B4-BE49-F238E27FC236}">
                <a16:creationId xmlns:a16="http://schemas.microsoft.com/office/drawing/2014/main" id="{44E9E83B-08A0-EE9A-4C4A-BB42721A90F0}"/>
              </a:ext>
            </a:extLst>
          </p:cNvPr>
          <p:cNvSpPr/>
          <p:nvPr/>
        </p:nvSpPr>
        <p:spPr>
          <a:xfrm>
            <a:off x="3448664" y="5684102"/>
            <a:ext cx="88490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CDC03D2-C3F2-990B-2DBD-385E3F7DE583}"/>
              </a:ext>
            </a:extLst>
          </p:cNvPr>
          <p:cNvSpPr/>
          <p:nvPr/>
        </p:nvSpPr>
        <p:spPr>
          <a:xfrm>
            <a:off x="4451551" y="5595612"/>
            <a:ext cx="88490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FD79529-B214-2438-8E10-CFC5C96AAA60}"/>
                  </a:ext>
                </a:extLst>
              </p:cNvPr>
              <p:cNvSpPr txBox="1"/>
              <p:nvPr/>
            </p:nvSpPr>
            <p:spPr>
              <a:xfrm>
                <a:off x="7457692" y="5174963"/>
                <a:ext cx="41675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sz="1100" dirty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FD79529-B214-2438-8E10-CFC5C96AAA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692" y="5174963"/>
                <a:ext cx="416750" cy="26161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6FE8841-AF66-EEA1-B64E-32406BACA152}"/>
                  </a:ext>
                </a:extLst>
              </p:cNvPr>
              <p:cNvSpPr txBox="1"/>
              <p:nvPr/>
            </p:nvSpPr>
            <p:spPr>
              <a:xfrm>
                <a:off x="7518043" y="5668920"/>
                <a:ext cx="5554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100°</m:t>
                      </m:r>
                    </m:oMath>
                  </m:oMathPara>
                </a14:m>
                <a:endParaRPr lang="en-GB" sz="11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6FE8841-AF66-EEA1-B64E-32406BACA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043" y="5668920"/>
                <a:ext cx="555471" cy="2616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D9D84CF-AA02-E377-CA31-9FF22106A9D2}"/>
                  </a:ext>
                </a:extLst>
              </p:cNvPr>
              <p:cNvSpPr txBox="1"/>
              <p:nvPr/>
            </p:nvSpPr>
            <p:spPr>
              <a:xfrm>
                <a:off x="6900841" y="5699303"/>
                <a:ext cx="462666" cy="266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</a:rPr>
                        <m:t>130°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D9D84CF-AA02-E377-CA31-9FF22106A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841" y="5699303"/>
                <a:ext cx="462666" cy="266953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3D6C3D5-7170-7925-4473-FBBAA2C39B1B}"/>
                  </a:ext>
                </a:extLst>
              </p:cNvPr>
              <p:cNvSpPr txBox="1"/>
              <p:nvPr/>
            </p:nvSpPr>
            <p:spPr>
              <a:xfrm>
                <a:off x="6900841" y="5251075"/>
                <a:ext cx="3616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50°</m:t>
                      </m:r>
                    </m:oMath>
                  </m:oMathPara>
                </a14:m>
                <a:endPara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3D6C3D5-7170-7925-4473-FBBAA2C39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841" y="5251075"/>
                <a:ext cx="361686" cy="276999"/>
              </a:xfrm>
              <a:prstGeom prst="rect">
                <a:avLst/>
              </a:prstGeom>
              <a:blipFill>
                <a:blip r:embed="rId26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DC32569-9A0E-01A3-3377-4817B5A4A041}"/>
                  </a:ext>
                </a:extLst>
              </p:cNvPr>
              <p:cNvSpPr txBox="1"/>
              <p:nvPr/>
            </p:nvSpPr>
            <p:spPr>
              <a:xfrm>
                <a:off x="7084206" y="4864489"/>
                <a:ext cx="3734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20°</m:t>
                      </m:r>
                    </m:oMath>
                  </m:oMathPara>
                </a14:m>
                <a:endParaRPr lang="en-GB" sz="11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DC32569-9A0E-01A3-3377-4817B5A4A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206" y="4864489"/>
                <a:ext cx="373486" cy="26161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2" name="Picture 61">
            <a:extLst>
              <a:ext uri="{FF2B5EF4-FFF2-40B4-BE49-F238E27FC236}">
                <a16:creationId xmlns:a16="http://schemas.microsoft.com/office/drawing/2014/main" id="{5204A708-94DF-6748-4DF2-C280AB79010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383866" y="4780453"/>
            <a:ext cx="1287315" cy="177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75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8" grpId="0"/>
      <p:bldP spid="89" grpId="0"/>
      <p:bldP spid="57" grpId="0"/>
      <p:bldP spid="58" grpId="0"/>
      <p:bldP spid="59" grpId="0"/>
      <p:bldP spid="60" grpId="0"/>
      <p:bldP spid="6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200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Cambria Math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Cass, B</dc:creator>
  <cp:lastModifiedBy>Cass, B</cp:lastModifiedBy>
  <cp:revision>1</cp:revision>
  <dcterms:created xsi:type="dcterms:W3CDTF">2025-04-27T16:29:46Z</dcterms:created>
  <dcterms:modified xsi:type="dcterms:W3CDTF">2025-05-03T14:43:30Z</dcterms:modified>
</cp:coreProperties>
</file>