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80CF7B-8D27-42D7-8455-E9D1E9C84CC4}" v="1" dt="2025-04-27T16:27:48.962"/>
    <p1510:client id="{FCE6FC17-E5FB-4143-A571-5631EBF8639D}" v="7" dt="2025-04-27T16:18:06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55C49F2F-0B9A-4CC3-884B-555887FF1B31}"/>
    <pc:docChg chg="undo custSel modSld">
      <pc:chgData name="Cass, B" userId="3fc04dae-4c94-4e36-be0a-8016a362df72" providerId="ADAL" clId="{55C49F2F-0B9A-4CC3-884B-555887FF1B31}" dt="2025-04-27T16:12:25.951" v="23" actId="20577"/>
      <pc:docMkLst>
        <pc:docMk/>
      </pc:docMkLst>
      <pc:sldChg chg="modSp mod">
        <pc:chgData name="Cass, B" userId="3fc04dae-4c94-4e36-be0a-8016a362df72" providerId="ADAL" clId="{55C49F2F-0B9A-4CC3-884B-555887FF1B31}" dt="2025-04-27T16:12:25.951" v="23" actId="20577"/>
        <pc:sldMkLst>
          <pc:docMk/>
          <pc:sldMk cId="1824940276" sldId="257"/>
        </pc:sldMkLst>
        <pc:spChg chg="mod">
          <ac:chgData name="Cass, B" userId="3fc04dae-4c94-4e36-be0a-8016a362df72" providerId="ADAL" clId="{55C49F2F-0B9A-4CC3-884B-555887FF1B31}" dt="2025-04-27T16:09:46.109" v="1" actId="14100"/>
          <ac:spMkLst>
            <pc:docMk/>
            <pc:sldMk cId="1824940276" sldId="257"/>
            <ac:spMk id="4" creationId="{A344A48F-A3B5-B87B-F6CC-2CFFF0E7421A}"/>
          </ac:spMkLst>
        </pc:spChg>
        <pc:spChg chg="mod">
          <ac:chgData name="Cass, B" userId="3fc04dae-4c94-4e36-be0a-8016a362df72" providerId="ADAL" clId="{55C49F2F-0B9A-4CC3-884B-555887FF1B31}" dt="2025-04-27T16:10:48.245" v="9" actId="2711"/>
          <ac:spMkLst>
            <pc:docMk/>
            <pc:sldMk cId="1824940276" sldId="257"/>
            <ac:spMk id="7" creationId="{87885FA8-8A2F-AD6E-63C0-070D87F3F591}"/>
          </ac:spMkLst>
        </pc:spChg>
        <pc:spChg chg="mod ord">
          <ac:chgData name="Cass, B" userId="3fc04dae-4c94-4e36-be0a-8016a362df72" providerId="ADAL" clId="{55C49F2F-0B9A-4CC3-884B-555887FF1B31}" dt="2025-04-27T16:12:19.067" v="20" actId="166"/>
          <ac:spMkLst>
            <pc:docMk/>
            <pc:sldMk cId="1824940276" sldId="257"/>
            <ac:spMk id="18" creationId="{8206124E-C5A5-77EE-A8CE-4BF1ABD61F5B}"/>
          </ac:spMkLst>
        </pc:spChg>
        <pc:spChg chg="mod">
          <ac:chgData name="Cass, B" userId="3fc04dae-4c94-4e36-be0a-8016a362df72" providerId="ADAL" clId="{55C49F2F-0B9A-4CC3-884B-555887FF1B31}" dt="2025-04-27T16:09:57.419" v="2" actId="2711"/>
          <ac:spMkLst>
            <pc:docMk/>
            <pc:sldMk cId="1824940276" sldId="257"/>
            <ac:spMk id="25" creationId="{88D5CE56-E276-E4EB-E3AF-103118CB9963}"/>
          </ac:spMkLst>
        </pc:spChg>
        <pc:spChg chg="mod">
          <ac:chgData name="Cass, B" userId="3fc04dae-4c94-4e36-be0a-8016a362df72" providerId="ADAL" clId="{55C49F2F-0B9A-4CC3-884B-555887FF1B31}" dt="2025-04-27T16:12:25.951" v="23" actId="20577"/>
          <ac:spMkLst>
            <pc:docMk/>
            <pc:sldMk cId="1824940276" sldId="257"/>
            <ac:spMk id="28" creationId="{8C885522-95B9-51AE-58BD-5B8F95143E69}"/>
          </ac:spMkLst>
        </pc:spChg>
        <pc:spChg chg="mod ord">
          <ac:chgData name="Cass, B" userId="3fc04dae-4c94-4e36-be0a-8016a362df72" providerId="ADAL" clId="{55C49F2F-0B9A-4CC3-884B-555887FF1B31}" dt="2025-04-27T16:11:52.505" v="15" actId="166"/>
          <ac:spMkLst>
            <pc:docMk/>
            <pc:sldMk cId="1824940276" sldId="257"/>
            <ac:spMk id="31" creationId="{D599E09D-BBCA-F1F8-6EF8-F3B39F575B78}"/>
          </ac:spMkLst>
        </pc:spChg>
        <pc:spChg chg="mod ord">
          <ac:chgData name="Cass, B" userId="3fc04dae-4c94-4e36-be0a-8016a362df72" providerId="ADAL" clId="{55C49F2F-0B9A-4CC3-884B-555887FF1B31}" dt="2025-04-27T16:12:06.353" v="19" actId="166"/>
          <ac:spMkLst>
            <pc:docMk/>
            <pc:sldMk cId="1824940276" sldId="257"/>
            <ac:spMk id="34" creationId="{0BB58023-0D44-5FCC-BDA5-F0E476AFBD0B}"/>
          </ac:spMkLst>
        </pc:spChg>
        <pc:spChg chg="mod ord">
          <ac:chgData name="Cass, B" userId="3fc04dae-4c94-4e36-be0a-8016a362df72" providerId="ADAL" clId="{55C49F2F-0B9A-4CC3-884B-555887FF1B31}" dt="2025-04-27T16:12:03.355" v="18" actId="166"/>
          <ac:spMkLst>
            <pc:docMk/>
            <pc:sldMk cId="1824940276" sldId="257"/>
            <ac:spMk id="37" creationId="{D1A84752-93A4-37A2-631E-DB118822637A}"/>
          </ac:spMkLst>
        </pc:spChg>
        <pc:spChg chg="mod ord">
          <ac:chgData name="Cass, B" userId="3fc04dae-4c94-4e36-be0a-8016a362df72" providerId="ADAL" clId="{55C49F2F-0B9A-4CC3-884B-555887FF1B31}" dt="2025-04-27T16:12:00.807" v="17" actId="166"/>
          <ac:spMkLst>
            <pc:docMk/>
            <pc:sldMk cId="1824940276" sldId="257"/>
            <ac:spMk id="40" creationId="{369BB27E-989B-2F32-D33B-B2498EBEB342}"/>
          </ac:spMkLst>
        </pc:spChg>
        <pc:picChg chg="mod">
          <ac:chgData name="Cass, B" userId="3fc04dae-4c94-4e36-be0a-8016a362df72" providerId="ADAL" clId="{55C49F2F-0B9A-4CC3-884B-555887FF1B31}" dt="2025-04-27T16:12:23.983" v="22" actId="14100"/>
          <ac:picMkLst>
            <pc:docMk/>
            <pc:sldMk cId="1824940276" sldId="257"/>
            <ac:picMk id="29" creationId="{B43DFA9C-E682-19EE-A8D6-A047F0D307AA}"/>
          </ac:picMkLst>
        </pc:picChg>
      </pc:sldChg>
    </pc:docChg>
  </pc:docChgLst>
  <pc:docChgLst>
    <pc:chgData name="Cass, B" userId="3fc04dae-4c94-4e36-be0a-8016a362df72" providerId="ADAL" clId="{1B80CF7B-8D27-42D7-8455-E9D1E9C84CC4}"/>
    <pc:docChg chg="custSel modSld">
      <pc:chgData name="Cass, B" userId="3fc04dae-4c94-4e36-be0a-8016a362df72" providerId="ADAL" clId="{1B80CF7B-8D27-42D7-8455-E9D1E9C84CC4}" dt="2025-04-27T16:28:00.952" v="3" actId="1076"/>
      <pc:docMkLst>
        <pc:docMk/>
      </pc:docMkLst>
      <pc:sldChg chg="addSp delSp modSp mod">
        <pc:chgData name="Cass, B" userId="3fc04dae-4c94-4e36-be0a-8016a362df72" providerId="ADAL" clId="{1B80CF7B-8D27-42D7-8455-E9D1E9C84CC4}" dt="2025-04-27T16:28:00.952" v="3" actId="1076"/>
        <pc:sldMkLst>
          <pc:docMk/>
          <pc:sldMk cId="1824940276" sldId="257"/>
        </pc:sldMkLst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8" creationId="{C27EC438-ECF7-B27D-53EC-71F52420210C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15" creationId="{6FE49C7A-C3A7-24E2-EBDA-E25B8DC9D1B1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16" creationId="{A6F5223F-77AF-A7AB-C493-D209B5E717D7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22" creationId="{64891138-EBDB-E49A-5E18-AB79B4F31618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25" creationId="{88D5CE56-E276-E4EB-E3AF-103118CB9963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27" creationId="{BBBE3C6E-0BB0-970A-434F-B8FE43B4044E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28" creationId="{8C885522-95B9-51AE-58BD-5B8F95143E69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30" creationId="{F417F5FF-8EDE-7D11-74C0-9D6982B7C2E6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31" creationId="{D599E09D-BBCA-F1F8-6EF8-F3B39F575B78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33" creationId="{7E669737-638E-82F5-CE95-53CF1CF6967C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34" creationId="{0BB58023-0D44-5FCC-BDA5-F0E476AFBD0B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36" creationId="{76E7EA16-9434-D3E5-4508-233998B3A68E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37" creationId="{D1A84752-93A4-37A2-631E-DB118822637A}"/>
          </ac:spMkLst>
        </pc:spChg>
        <pc:spChg chg="del">
          <ac:chgData name="Cass, B" userId="3fc04dae-4c94-4e36-be0a-8016a362df72" providerId="ADAL" clId="{1B80CF7B-8D27-42D7-8455-E9D1E9C84CC4}" dt="2025-04-27T16:27:48.566" v="0" actId="478"/>
          <ac:spMkLst>
            <pc:docMk/>
            <pc:sldMk cId="1824940276" sldId="257"/>
            <ac:spMk id="44" creationId="{FAA768D8-9CE3-C99C-217F-B43671FAF4FE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46" creationId="{FAB88944-E54C-E55D-31C3-5624E1530AE1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48" creationId="{D26FD5A4-7BAE-A4F6-36B3-47D2CC4374DF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49" creationId="{B19A5B1E-2A8B-B4D4-3D1A-77C4401CE867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50" creationId="{6630529B-1DCB-6547-5493-4FCD6B0C13EA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51" creationId="{0BFEC47E-1C3A-306C-7B5E-716F1AA75E1E}"/>
          </ac:spMkLst>
        </pc:spChg>
        <pc:spChg chg="add mod">
          <ac:chgData name="Cass, B" userId="3fc04dae-4c94-4e36-be0a-8016a362df72" providerId="ADAL" clId="{1B80CF7B-8D27-42D7-8455-E9D1E9C84CC4}" dt="2025-04-27T16:28:00.952" v="3" actId="1076"/>
          <ac:spMkLst>
            <pc:docMk/>
            <pc:sldMk cId="1824940276" sldId="257"/>
            <ac:spMk id="52" creationId="{DA60132E-35CB-87FF-82D5-45CD4760E0BB}"/>
          </ac:spMkLst>
        </pc:spChg>
      </pc:sldChg>
    </pc:docChg>
  </pc:docChgLst>
  <pc:docChgLst>
    <pc:chgData name="Cass, B" userId="3fc04dae-4c94-4e36-be0a-8016a362df72" providerId="ADAL" clId="{FCE6FC17-E5FB-4143-A571-5631EBF8639D}"/>
    <pc:docChg chg="custSel addSld delSld modSld">
      <pc:chgData name="Cass, B" userId="3fc04dae-4c94-4e36-be0a-8016a362df72" providerId="ADAL" clId="{FCE6FC17-E5FB-4143-A571-5631EBF8639D}" dt="2025-04-27T16:18:20.053" v="20" actId="47"/>
      <pc:docMkLst>
        <pc:docMk/>
      </pc:docMkLst>
      <pc:sldChg chg="addSp modSp mod">
        <pc:chgData name="Cass, B" userId="3fc04dae-4c94-4e36-be0a-8016a362df72" providerId="ADAL" clId="{FCE6FC17-E5FB-4143-A571-5631EBF8639D}" dt="2025-04-27T16:17:44.741" v="5" actId="164"/>
        <pc:sldMkLst>
          <pc:docMk/>
          <pc:sldMk cId="1824940276" sldId="257"/>
        </pc:sldMkLst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4" creationId="{A344A48F-A3B5-B87B-F6CC-2CFFF0E7421A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6" creationId="{2477F126-DF6B-3BBB-22B2-DB4206EBDD7E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7" creationId="{87885FA8-8A2F-AD6E-63C0-070D87F3F591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13" creationId="{BA35C26B-208D-552A-46BE-1EA3C4F3F179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18" creationId="{8206124E-C5A5-77EE-A8CE-4BF1ABD61F5B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20" creationId="{BC109DF3-9902-D96A-E9E5-F280457FD1B8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25" creationId="{88D5CE56-E276-E4EB-E3AF-103118CB9963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27" creationId="{BBBE3C6E-0BB0-970A-434F-B8FE43B4044E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28" creationId="{8C885522-95B9-51AE-58BD-5B8F95143E69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30" creationId="{F417F5FF-8EDE-7D11-74C0-9D6982B7C2E6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31" creationId="{D599E09D-BBCA-F1F8-6EF8-F3B39F575B78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33" creationId="{7E669737-638E-82F5-CE95-53CF1CF6967C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4" creationId="{0BB58023-0D44-5FCC-BDA5-F0E476AFBD0B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6" creationId="{76E7EA16-9434-D3E5-4508-233998B3A68E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7" creationId="{D1A84752-93A4-37A2-631E-DB118822637A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39" creationId="{F5735E13-BF9E-056A-8E3E-8159DFA7CE3B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40" creationId="{369BB27E-989B-2F32-D33B-B2498EBEB342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42" creationId="{C02CC25F-1730-1435-1586-DDF09FBF9185}"/>
          </ac:spMkLst>
        </pc:spChg>
        <pc:spChg chg="mod">
          <ac:chgData name="Cass, B" userId="3fc04dae-4c94-4e36-be0a-8016a362df72" providerId="ADAL" clId="{FCE6FC17-E5FB-4143-A571-5631EBF8639D}" dt="2025-04-27T16:17:44.741" v="5" actId="164"/>
          <ac:spMkLst>
            <pc:docMk/>
            <pc:sldMk cId="1824940276" sldId="257"/>
            <ac:spMk id="43" creationId="{95326B16-1FEA-AD3A-D8C3-013FA112DF0B}"/>
          </ac:spMkLst>
        </pc:spChg>
        <pc:spChg chg="mod">
          <ac:chgData name="Cass, B" userId="3fc04dae-4c94-4e36-be0a-8016a362df72" providerId="ADAL" clId="{FCE6FC17-E5FB-4143-A571-5631EBF8639D}" dt="2025-04-27T16:13:43.196" v="2" actId="1076"/>
          <ac:spMkLst>
            <pc:docMk/>
            <pc:sldMk cId="1824940276" sldId="257"/>
            <ac:spMk id="44" creationId="{FAA768D8-9CE3-C99C-217F-B43671FAF4FE}"/>
          </ac:spMkLst>
        </pc:spChg>
        <pc:spChg chg="mod">
          <ac:chgData name="Cass, B" userId="3fc04dae-4c94-4e36-be0a-8016a362df72" providerId="ADAL" clId="{FCE6FC17-E5FB-4143-A571-5631EBF8639D}" dt="2025-04-27T16:14:07.683" v="4" actId="1076"/>
          <ac:spMkLst>
            <pc:docMk/>
            <pc:sldMk cId="1824940276" sldId="257"/>
            <ac:spMk id="45" creationId="{B6EC953B-EC25-FA45-3270-60C8482F4556}"/>
          </ac:spMkLst>
        </pc:spChg>
        <pc:picChg chg="mod">
          <ac:chgData name="Cass, B" userId="3fc04dae-4c94-4e36-be0a-8016a362df72" providerId="ADAL" clId="{FCE6FC17-E5FB-4143-A571-5631EBF8639D}" dt="2025-04-27T16:17:44.741" v="5" actId="164"/>
          <ac:picMkLst>
            <pc:docMk/>
            <pc:sldMk cId="1824940276" sldId="257"/>
            <ac:picMk id="5" creationId="{DE3C7D32-6D1D-E360-F076-4B18A4DC3C27}"/>
          </ac:picMkLst>
        </pc:picChg>
        <pc:picChg chg="mod">
          <ac:chgData name="Cass, B" userId="3fc04dae-4c94-4e36-be0a-8016a362df72" providerId="ADAL" clId="{FCE6FC17-E5FB-4143-A571-5631EBF8639D}" dt="2025-04-27T16:17:44.741" v="5" actId="164"/>
          <ac:picMkLst>
            <pc:docMk/>
            <pc:sldMk cId="1824940276" sldId="257"/>
            <ac:picMk id="17" creationId="{435F0090-880F-AF76-61AE-BA6ED7EF1061}"/>
          </ac:picMkLst>
        </pc:picChg>
        <pc:picChg chg="mod">
          <ac:chgData name="Cass, B" userId="3fc04dae-4c94-4e36-be0a-8016a362df72" providerId="ADAL" clId="{FCE6FC17-E5FB-4143-A571-5631EBF8639D}" dt="2025-04-27T16:17:44.741" v="5" actId="164"/>
          <ac:picMkLst>
            <pc:docMk/>
            <pc:sldMk cId="1824940276" sldId="257"/>
            <ac:picMk id="24" creationId="{2ABE6C6F-18BC-923F-F313-E848586E6D93}"/>
          </ac:picMkLst>
        </pc:picChg>
        <pc:picChg chg="mod">
          <ac:chgData name="Cass, B" userId="3fc04dae-4c94-4e36-be0a-8016a362df72" providerId="ADAL" clId="{FCE6FC17-E5FB-4143-A571-5631EBF8639D}" dt="2025-04-27T16:13:43.196" v="2" actId="1076"/>
          <ac:picMkLst>
            <pc:docMk/>
            <pc:sldMk cId="1824940276" sldId="257"/>
            <ac:picMk id="26" creationId="{AE847B03-646A-1B1D-1296-FAC64C95308C}"/>
          </ac:picMkLst>
        </pc:picChg>
        <pc:picChg chg="mod">
          <ac:chgData name="Cass, B" userId="3fc04dae-4c94-4e36-be0a-8016a362df72" providerId="ADAL" clId="{FCE6FC17-E5FB-4143-A571-5631EBF8639D}" dt="2025-04-27T16:13:43.196" v="2" actId="1076"/>
          <ac:picMkLst>
            <pc:docMk/>
            <pc:sldMk cId="1824940276" sldId="257"/>
            <ac:picMk id="29" creationId="{B43DFA9C-E682-19EE-A8D6-A047F0D307AA}"/>
          </ac:picMkLst>
        </pc:picChg>
        <pc:picChg chg="mod">
          <ac:chgData name="Cass, B" userId="3fc04dae-4c94-4e36-be0a-8016a362df72" providerId="ADAL" clId="{FCE6FC17-E5FB-4143-A571-5631EBF8639D}" dt="2025-04-27T16:13:43.196" v="2" actId="1076"/>
          <ac:picMkLst>
            <pc:docMk/>
            <pc:sldMk cId="1824940276" sldId="257"/>
            <ac:picMk id="32" creationId="{D0D2FF78-8774-776D-8EE5-EF9F38517E98}"/>
          </ac:picMkLst>
        </pc:picChg>
        <pc:picChg chg="mod">
          <ac:chgData name="Cass, B" userId="3fc04dae-4c94-4e36-be0a-8016a362df72" providerId="ADAL" clId="{FCE6FC17-E5FB-4143-A571-5631EBF8639D}" dt="2025-04-27T16:14:07.683" v="4" actId="1076"/>
          <ac:picMkLst>
            <pc:docMk/>
            <pc:sldMk cId="1824940276" sldId="257"/>
            <ac:picMk id="35" creationId="{CD06F9B3-59B5-C951-ABD2-099B6CA81633}"/>
          </ac:picMkLst>
        </pc:picChg>
        <pc:picChg chg="mod">
          <ac:chgData name="Cass, B" userId="3fc04dae-4c94-4e36-be0a-8016a362df72" providerId="ADAL" clId="{FCE6FC17-E5FB-4143-A571-5631EBF8639D}" dt="2025-04-27T16:14:07.683" v="4" actId="1076"/>
          <ac:picMkLst>
            <pc:docMk/>
            <pc:sldMk cId="1824940276" sldId="257"/>
            <ac:picMk id="38" creationId="{4B43D384-5673-0338-84F9-C865D741BF6D}"/>
          </ac:picMkLst>
        </pc:picChg>
        <pc:picChg chg="mod">
          <ac:chgData name="Cass, B" userId="3fc04dae-4c94-4e36-be0a-8016a362df72" providerId="ADAL" clId="{FCE6FC17-E5FB-4143-A571-5631EBF8639D}" dt="2025-04-27T16:14:07.683" v="4" actId="1076"/>
          <ac:picMkLst>
            <pc:docMk/>
            <pc:sldMk cId="1824940276" sldId="257"/>
            <ac:picMk id="41" creationId="{91A35B25-59D4-3E4C-DD11-567A1BD2F70B}"/>
          </ac:picMkLst>
        </pc:picChg>
      </pc:sldChg>
      <pc:sldChg chg="addSp delSp modSp new del mod">
        <pc:chgData name="Cass, B" userId="3fc04dae-4c94-4e36-be0a-8016a362df72" providerId="ADAL" clId="{FCE6FC17-E5FB-4143-A571-5631EBF8639D}" dt="2025-04-27T16:18:20.053" v="20" actId="47"/>
        <pc:sldMkLst>
          <pc:docMk/>
          <pc:sldMk cId="4229706856" sldId="258"/>
        </pc:sldMkLst>
        <pc:spChg chg="del">
          <ac:chgData name="Cass, B" userId="3fc04dae-4c94-4e36-be0a-8016a362df72" providerId="ADAL" clId="{FCE6FC17-E5FB-4143-A571-5631EBF8639D}" dt="2025-04-27T16:17:47.598" v="7" actId="478"/>
          <ac:spMkLst>
            <pc:docMk/>
            <pc:sldMk cId="4229706856" sldId="258"/>
            <ac:spMk id="2" creationId="{A6001F4A-DD4E-DAB1-4B54-E9921893D1D6}"/>
          </ac:spMkLst>
        </pc:spChg>
        <pc:spChg chg="del">
          <ac:chgData name="Cass, B" userId="3fc04dae-4c94-4e36-be0a-8016a362df72" providerId="ADAL" clId="{FCE6FC17-E5FB-4143-A571-5631EBF8639D}" dt="2025-04-27T16:17:48.428" v="8" actId="478"/>
          <ac:spMkLst>
            <pc:docMk/>
            <pc:sldMk cId="4229706856" sldId="258"/>
            <ac:spMk id="3" creationId="{62167DAA-8843-A437-6C0E-2E1DECCE736D}"/>
          </ac:spMkLst>
        </pc:spChg>
        <pc:graphicFrameChg chg="add del mod">
          <ac:chgData name="Cass, B" userId="3fc04dae-4c94-4e36-be0a-8016a362df72" providerId="ADAL" clId="{FCE6FC17-E5FB-4143-A571-5631EBF8639D}" dt="2025-04-27T16:18:09.799" v="16" actId="478"/>
          <ac:graphicFrameMkLst>
            <pc:docMk/>
            <pc:sldMk cId="4229706856" sldId="258"/>
            <ac:graphicFrameMk id="4" creationId="{40DA3982-93A7-A955-B034-0846B2C0CFC2}"/>
          </ac:graphicFrameMkLst>
        </pc:graphicFrameChg>
        <pc:picChg chg="add del mod">
          <ac:chgData name="Cass, B" userId="3fc04dae-4c94-4e36-be0a-8016a362df72" providerId="ADAL" clId="{FCE6FC17-E5FB-4143-A571-5631EBF8639D}" dt="2025-04-27T16:18:19.268" v="19" actId="478"/>
          <ac:picMkLst>
            <pc:docMk/>
            <pc:sldMk cId="4229706856" sldId="258"/>
            <ac:picMk id="6" creationId="{6460E16C-17C7-077F-7BBB-D6458FF348A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EB7C2-B385-430C-97E5-1CA55367BFE8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B877F-D407-4B69-BF3E-C5FD7662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BB877F-D407-4B69-BF3E-C5FD76621E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07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80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39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4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61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3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5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64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86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8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62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51DB88-560C-44D1-B0AF-0DAB5297D07F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CE4E05-21CE-475D-A418-023CB6DC5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5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222EBB-52C5-267E-1001-4C3C207AD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093" y="1958303"/>
            <a:ext cx="1116756" cy="11093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27EC438-ECF7-B27D-53EC-71F52420210C}"/>
                  </a:ext>
                </a:extLst>
              </p:cNvPr>
              <p:cNvSpPr txBox="1"/>
              <p:nvPr/>
            </p:nvSpPr>
            <p:spPr>
              <a:xfrm>
                <a:off x="1072811" y="2029098"/>
                <a:ext cx="26634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6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27EC438-ECF7-B27D-53EC-71F524202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11" y="2029098"/>
                <a:ext cx="266349" cy="246221"/>
              </a:xfrm>
              <a:prstGeom prst="rect">
                <a:avLst/>
              </a:prstGeom>
              <a:blipFill>
                <a:blip r:embed="rId4"/>
                <a:stretch>
                  <a:fillRect l="-27273" r="-3409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7152D8E-29DF-0BB1-724D-FE3D26685A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5365" y="1755450"/>
            <a:ext cx="1165645" cy="14782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7108476-B674-2BB2-CFBF-B8177A92F112}"/>
                  </a:ext>
                </a:extLst>
              </p:cNvPr>
              <p:cNvSpPr txBox="1"/>
              <p:nvPr/>
            </p:nvSpPr>
            <p:spPr>
              <a:xfrm>
                <a:off x="4003767" y="2317546"/>
                <a:ext cx="490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6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7108476-B674-2BB2-CFBF-B8177A92F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767" y="2317546"/>
                <a:ext cx="490519" cy="246221"/>
              </a:xfrm>
              <a:prstGeom prst="rect">
                <a:avLst/>
              </a:prstGeom>
              <a:blipFill>
                <a:blip r:embed="rId6"/>
                <a:stretch>
                  <a:fillRect l="-7500" r="-5000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044A05F0-B1D8-FD50-69CF-1B84930F08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1526" y="1958303"/>
            <a:ext cx="1563236" cy="12754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E9C124-5842-D081-496F-0214ADAC7FB5}"/>
                  </a:ext>
                </a:extLst>
              </p:cNvPr>
              <p:cNvSpPr txBox="1"/>
              <p:nvPr/>
            </p:nvSpPr>
            <p:spPr>
              <a:xfrm>
                <a:off x="7338931" y="2347009"/>
                <a:ext cx="49051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6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E9C124-5842-D081-496F-0214ADAC7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931" y="2347009"/>
                <a:ext cx="490519" cy="246221"/>
              </a:xfrm>
              <a:prstGeom prst="rect">
                <a:avLst/>
              </a:prstGeom>
              <a:blipFill>
                <a:blip r:embed="rId8"/>
                <a:stretch>
                  <a:fillRect l="-7500" r="-50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AAB2862-7B7C-CE96-DA3B-268E8DD38EDA}"/>
              </a:ext>
            </a:extLst>
          </p:cNvPr>
          <p:cNvSpPr txBox="1"/>
          <p:nvPr/>
        </p:nvSpPr>
        <p:spPr>
          <a:xfrm>
            <a:off x="3806325" y="78658"/>
            <a:ext cx="1306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Examples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E49C7A-C3A7-24E2-EBDA-E25B8DC9D1B1}"/>
              </a:ext>
            </a:extLst>
          </p:cNvPr>
          <p:cNvSpPr txBox="1"/>
          <p:nvPr/>
        </p:nvSpPr>
        <p:spPr>
          <a:xfrm>
            <a:off x="3110728" y="367105"/>
            <a:ext cx="255638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2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its original  circle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F5223F-77AF-A7AB-C493-D209B5E717D7}"/>
              </a:ext>
            </a:extLst>
          </p:cNvPr>
          <p:cNvSpPr txBox="1"/>
          <p:nvPr/>
        </p:nvSpPr>
        <p:spPr>
          <a:xfrm>
            <a:off x="6305998" y="367104"/>
            <a:ext cx="255638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3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major sector as a simplified fraction of its original  circle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75A3C6-731A-A739-1486-2BBCB5C87CBE}"/>
              </a:ext>
            </a:extLst>
          </p:cNvPr>
          <p:cNvSpPr txBox="1"/>
          <p:nvPr/>
        </p:nvSpPr>
        <p:spPr>
          <a:xfrm>
            <a:off x="184838" y="367105"/>
            <a:ext cx="228700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1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the entire circle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BB94178-159F-DF3C-F333-643DCA04A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093" y="5462719"/>
            <a:ext cx="1116756" cy="11093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4891138-EBDB-E49A-5E18-AB79B4F31618}"/>
                  </a:ext>
                </a:extLst>
              </p:cNvPr>
              <p:cNvSpPr txBox="1"/>
              <p:nvPr/>
            </p:nvSpPr>
            <p:spPr>
              <a:xfrm>
                <a:off x="1072811" y="5533514"/>
                <a:ext cx="26634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6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4891138-EBDB-E49A-5E18-AB79B4F31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11" y="5533514"/>
                <a:ext cx="266349" cy="246221"/>
              </a:xfrm>
              <a:prstGeom prst="rect">
                <a:avLst/>
              </a:prstGeom>
              <a:blipFill>
                <a:blip r:embed="rId9"/>
                <a:stretch>
                  <a:fillRect l="-27273" r="-3409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>
            <a:extLst>
              <a:ext uri="{FF2B5EF4-FFF2-40B4-BE49-F238E27FC236}">
                <a16:creationId xmlns:a16="http://schemas.microsoft.com/office/drawing/2014/main" id="{B8C35B0D-62EE-707D-C350-C94424E045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5365" y="5259866"/>
            <a:ext cx="1165645" cy="14782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AB88944-E54C-E55D-31C3-5624E1530AE1}"/>
                  </a:ext>
                </a:extLst>
              </p:cNvPr>
              <p:cNvSpPr txBox="1"/>
              <p:nvPr/>
            </p:nvSpPr>
            <p:spPr>
              <a:xfrm>
                <a:off x="4003767" y="5821962"/>
                <a:ext cx="490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6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AB88944-E54C-E55D-31C3-5624E1530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767" y="5821962"/>
                <a:ext cx="490519" cy="246221"/>
              </a:xfrm>
              <a:prstGeom prst="rect">
                <a:avLst/>
              </a:prstGeom>
              <a:blipFill>
                <a:blip r:embed="rId10"/>
                <a:stretch>
                  <a:fillRect l="-7500" r="-50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" name="Picture 46">
            <a:extLst>
              <a:ext uri="{FF2B5EF4-FFF2-40B4-BE49-F238E27FC236}">
                <a16:creationId xmlns:a16="http://schemas.microsoft.com/office/drawing/2014/main" id="{5E4A6664-03FA-9550-49E3-C01CD3F166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1526" y="5462719"/>
            <a:ext cx="1563236" cy="12754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26FD5A4-7BAE-A4F6-36B3-47D2CC4374DF}"/>
                  </a:ext>
                </a:extLst>
              </p:cNvPr>
              <p:cNvSpPr txBox="1"/>
              <p:nvPr/>
            </p:nvSpPr>
            <p:spPr>
              <a:xfrm>
                <a:off x="7338931" y="5851425"/>
                <a:ext cx="49051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GB" sz="16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6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26FD5A4-7BAE-A4F6-36B3-47D2CC437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931" y="5851425"/>
                <a:ext cx="490519" cy="246221"/>
              </a:xfrm>
              <a:prstGeom prst="rect">
                <a:avLst/>
              </a:prstGeom>
              <a:blipFill>
                <a:blip r:embed="rId11"/>
                <a:stretch>
                  <a:fillRect l="-7500" r="-5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B19A5B1E-2A8B-B4D4-3D1A-77C4401CE867}"/>
              </a:ext>
            </a:extLst>
          </p:cNvPr>
          <p:cNvSpPr txBox="1"/>
          <p:nvPr/>
        </p:nvSpPr>
        <p:spPr>
          <a:xfrm>
            <a:off x="3806325" y="3583074"/>
            <a:ext cx="1306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Examples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30529B-1DCB-6547-5493-4FCD6B0C13EA}"/>
              </a:ext>
            </a:extLst>
          </p:cNvPr>
          <p:cNvSpPr txBox="1"/>
          <p:nvPr/>
        </p:nvSpPr>
        <p:spPr>
          <a:xfrm>
            <a:off x="3110728" y="3871521"/>
            <a:ext cx="255638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2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its original  circle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FEC47E-1C3A-306C-7B5E-716F1AA75E1E}"/>
              </a:ext>
            </a:extLst>
          </p:cNvPr>
          <p:cNvSpPr txBox="1"/>
          <p:nvPr/>
        </p:nvSpPr>
        <p:spPr>
          <a:xfrm>
            <a:off x="6305998" y="3871520"/>
            <a:ext cx="255638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3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major sector as a simplified fraction of its original  circle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60132E-35CB-87FF-82D5-45CD4760E0BB}"/>
              </a:ext>
            </a:extLst>
          </p:cNvPr>
          <p:cNvSpPr txBox="1"/>
          <p:nvPr/>
        </p:nvSpPr>
        <p:spPr>
          <a:xfrm>
            <a:off x="184838" y="3871521"/>
            <a:ext cx="228700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Question 1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minor sector as a simplified fraction of the entire circle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4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99</Words>
  <Application>Microsoft Office PowerPoint</Application>
  <PresentationFormat>Letter Paper (8.5x11 in)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2025-04-27T15:15:12Z</dcterms:created>
  <dcterms:modified xsi:type="dcterms:W3CDTF">2025-04-27T16:28:11Z</dcterms:modified>
</cp:coreProperties>
</file>