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E6FC17-E5FB-4143-A571-5631EBF8639D}" v="7" dt="2025-04-27T16:18:06.5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62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ss, B" userId="3fc04dae-4c94-4e36-be0a-8016a362df72" providerId="ADAL" clId="{55C49F2F-0B9A-4CC3-884B-555887FF1B31}"/>
    <pc:docChg chg="undo custSel modSld">
      <pc:chgData name="Cass, B" userId="3fc04dae-4c94-4e36-be0a-8016a362df72" providerId="ADAL" clId="{55C49F2F-0B9A-4CC3-884B-555887FF1B31}" dt="2025-04-27T16:12:25.951" v="23" actId="20577"/>
      <pc:docMkLst>
        <pc:docMk/>
      </pc:docMkLst>
      <pc:sldChg chg="modSp mod">
        <pc:chgData name="Cass, B" userId="3fc04dae-4c94-4e36-be0a-8016a362df72" providerId="ADAL" clId="{55C49F2F-0B9A-4CC3-884B-555887FF1B31}" dt="2025-04-27T16:12:25.951" v="23" actId="20577"/>
        <pc:sldMkLst>
          <pc:docMk/>
          <pc:sldMk cId="1824940276" sldId="257"/>
        </pc:sldMkLst>
        <pc:spChg chg="mod">
          <ac:chgData name="Cass, B" userId="3fc04dae-4c94-4e36-be0a-8016a362df72" providerId="ADAL" clId="{55C49F2F-0B9A-4CC3-884B-555887FF1B31}" dt="2025-04-27T16:09:46.109" v="1" actId="14100"/>
          <ac:spMkLst>
            <pc:docMk/>
            <pc:sldMk cId="1824940276" sldId="257"/>
            <ac:spMk id="4" creationId="{A344A48F-A3B5-B87B-F6CC-2CFFF0E7421A}"/>
          </ac:spMkLst>
        </pc:spChg>
        <pc:spChg chg="mod">
          <ac:chgData name="Cass, B" userId="3fc04dae-4c94-4e36-be0a-8016a362df72" providerId="ADAL" clId="{55C49F2F-0B9A-4CC3-884B-555887FF1B31}" dt="2025-04-27T16:10:48.245" v="9" actId="2711"/>
          <ac:spMkLst>
            <pc:docMk/>
            <pc:sldMk cId="1824940276" sldId="257"/>
            <ac:spMk id="7" creationId="{87885FA8-8A2F-AD6E-63C0-070D87F3F591}"/>
          </ac:spMkLst>
        </pc:spChg>
        <pc:spChg chg="mod ord">
          <ac:chgData name="Cass, B" userId="3fc04dae-4c94-4e36-be0a-8016a362df72" providerId="ADAL" clId="{55C49F2F-0B9A-4CC3-884B-555887FF1B31}" dt="2025-04-27T16:12:19.067" v="20" actId="166"/>
          <ac:spMkLst>
            <pc:docMk/>
            <pc:sldMk cId="1824940276" sldId="257"/>
            <ac:spMk id="18" creationId="{8206124E-C5A5-77EE-A8CE-4BF1ABD61F5B}"/>
          </ac:spMkLst>
        </pc:spChg>
        <pc:spChg chg="mod">
          <ac:chgData name="Cass, B" userId="3fc04dae-4c94-4e36-be0a-8016a362df72" providerId="ADAL" clId="{55C49F2F-0B9A-4CC3-884B-555887FF1B31}" dt="2025-04-27T16:09:57.419" v="2" actId="2711"/>
          <ac:spMkLst>
            <pc:docMk/>
            <pc:sldMk cId="1824940276" sldId="257"/>
            <ac:spMk id="25" creationId="{88D5CE56-E276-E4EB-E3AF-103118CB9963}"/>
          </ac:spMkLst>
        </pc:spChg>
        <pc:spChg chg="mod">
          <ac:chgData name="Cass, B" userId="3fc04dae-4c94-4e36-be0a-8016a362df72" providerId="ADAL" clId="{55C49F2F-0B9A-4CC3-884B-555887FF1B31}" dt="2025-04-27T16:12:25.951" v="23" actId="20577"/>
          <ac:spMkLst>
            <pc:docMk/>
            <pc:sldMk cId="1824940276" sldId="257"/>
            <ac:spMk id="28" creationId="{8C885522-95B9-51AE-58BD-5B8F95143E69}"/>
          </ac:spMkLst>
        </pc:spChg>
        <pc:spChg chg="mod ord">
          <ac:chgData name="Cass, B" userId="3fc04dae-4c94-4e36-be0a-8016a362df72" providerId="ADAL" clId="{55C49F2F-0B9A-4CC3-884B-555887FF1B31}" dt="2025-04-27T16:11:52.505" v="15" actId="166"/>
          <ac:spMkLst>
            <pc:docMk/>
            <pc:sldMk cId="1824940276" sldId="257"/>
            <ac:spMk id="31" creationId="{D599E09D-BBCA-F1F8-6EF8-F3B39F575B78}"/>
          </ac:spMkLst>
        </pc:spChg>
        <pc:spChg chg="mod ord">
          <ac:chgData name="Cass, B" userId="3fc04dae-4c94-4e36-be0a-8016a362df72" providerId="ADAL" clId="{55C49F2F-0B9A-4CC3-884B-555887FF1B31}" dt="2025-04-27T16:12:06.353" v="19" actId="166"/>
          <ac:spMkLst>
            <pc:docMk/>
            <pc:sldMk cId="1824940276" sldId="257"/>
            <ac:spMk id="34" creationId="{0BB58023-0D44-5FCC-BDA5-F0E476AFBD0B}"/>
          </ac:spMkLst>
        </pc:spChg>
        <pc:spChg chg="mod ord">
          <ac:chgData name="Cass, B" userId="3fc04dae-4c94-4e36-be0a-8016a362df72" providerId="ADAL" clId="{55C49F2F-0B9A-4CC3-884B-555887FF1B31}" dt="2025-04-27T16:12:03.355" v="18" actId="166"/>
          <ac:spMkLst>
            <pc:docMk/>
            <pc:sldMk cId="1824940276" sldId="257"/>
            <ac:spMk id="37" creationId="{D1A84752-93A4-37A2-631E-DB118822637A}"/>
          </ac:spMkLst>
        </pc:spChg>
        <pc:spChg chg="mod ord">
          <ac:chgData name="Cass, B" userId="3fc04dae-4c94-4e36-be0a-8016a362df72" providerId="ADAL" clId="{55C49F2F-0B9A-4CC3-884B-555887FF1B31}" dt="2025-04-27T16:12:00.807" v="17" actId="166"/>
          <ac:spMkLst>
            <pc:docMk/>
            <pc:sldMk cId="1824940276" sldId="257"/>
            <ac:spMk id="40" creationId="{369BB27E-989B-2F32-D33B-B2498EBEB342}"/>
          </ac:spMkLst>
        </pc:spChg>
        <pc:picChg chg="mod">
          <ac:chgData name="Cass, B" userId="3fc04dae-4c94-4e36-be0a-8016a362df72" providerId="ADAL" clId="{55C49F2F-0B9A-4CC3-884B-555887FF1B31}" dt="2025-04-27T16:12:23.983" v="22" actId="14100"/>
          <ac:picMkLst>
            <pc:docMk/>
            <pc:sldMk cId="1824940276" sldId="257"/>
            <ac:picMk id="29" creationId="{B43DFA9C-E682-19EE-A8D6-A047F0D307AA}"/>
          </ac:picMkLst>
        </pc:picChg>
      </pc:sldChg>
    </pc:docChg>
  </pc:docChgLst>
  <pc:docChgLst>
    <pc:chgData name="Cass, B" userId="3fc04dae-4c94-4e36-be0a-8016a362df72" providerId="ADAL" clId="{FCE6FC17-E5FB-4143-A571-5631EBF8639D}"/>
    <pc:docChg chg="custSel addSld delSld modSld">
      <pc:chgData name="Cass, B" userId="3fc04dae-4c94-4e36-be0a-8016a362df72" providerId="ADAL" clId="{FCE6FC17-E5FB-4143-A571-5631EBF8639D}" dt="2025-04-27T16:18:20.053" v="20" actId="47"/>
      <pc:docMkLst>
        <pc:docMk/>
      </pc:docMkLst>
      <pc:sldChg chg="addSp modSp mod">
        <pc:chgData name="Cass, B" userId="3fc04dae-4c94-4e36-be0a-8016a362df72" providerId="ADAL" clId="{FCE6FC17-E5FB-4143-A571-5631EBF8639D}" dt="2025-04-27T16:17:44.741" v="5" actId="164"/>
        <pc:sldMkLst>
          <pc:docMk/>
          <pc:sldMk cId="1824940276" sldId="257"/>
        </pc:sldMkLst>
        <pc:spChg chg="mod">
          <ac:chgData name="Cass, B" userId="3fc04dae-4c94-4e36-be0a-8016a362df72" providerId="ADAL" clId="{FCE6FC17-E5FB-4143-A571-5631EBF8639D}" dt="2025-04-27T16:17:44.741" v="5" actId="164"/>
          <ac:spMkLst>
            <pc:docMk/>
            <pc:sldMk cId="1824940276" sldId="257"/>
            <ac:spMk id="4" creationId="{A344A48F-A3B5-B87B-F6CC-2CFFF0E7421A}"/>
          </ac:spMkLst>
        </pc:spChg>
        <pc:spChg chg="mod">
          <ac:chgData name="Cass, B" userId="3fc04dae-4c94-4e36-be0a-8016a362df72" providerId="ADAL" clId="{FCE6FC17-E5FB-4143-A571-5631EBF8639D}" dt="2025-04-27T16:17:44.741" v="5" actId="164"/>
          <ac:spMkLst>
            <pc:docMk/>
            <pc:sldMk cId="1824940276" sldId="257"/>
            <ac:spMk id="6" creationId="{2477F126-DF6B-3BBB-22B2-DB4206EBDD7E}"/>
          </ac:spMkLst>
        </pc:spChg>
        <pc:spChg chg="mod">
          <ac:chgData name="Cass, B" userId="3fc04dae-4c94-4e36-be0a-8016a362df72" providerId="ADAL" clId="{FCE6FC17-E5FB-4143-A571-5631EBF8639D}" dt="2025-04-27T16:17:44.741" v="5" actId="164"/>
          <ac:spMkLst>
            <pc:docMk/>
            <pc:sldMk cId="1824940276" sldId="257"/>
            <ac:spMk id="7" creationId="{87885FA8-8A2F-AD6E-63C0-070D87F3F591}"/>
          </ac:spMkLst>
        </pc:spChg>
        <pc:spChg chg="mod">
          <ac:chgData name="Cass, B" userId="3fc04dae-4c94-4e36-be0a-8016a362df72" providerId="ADAL" clId="{FCE6FC17-E5FB-4143-A571-5631EBF8639D}" dt="2025-04-27T16:17:44.741" v="5" actId="164"/>
          <ac:spMkLst>
            <pc:docMk/>
            <pc:sldMk cId="1824940276" sldId="257"/>
            <ac:spMk id="13" creationId="{BA35C26B-208D-552A-46BE-1EA3C4F3F179}"/>
          </ac:spMkLst>
        </pc:spChg>
        <pc:spChg chg="mod">
          <ac:chgData name="Cass, B" userId="3fc04dae-4c94-4e36-be0a-8016a362df72" providerId="ADAL" clId="{FCE6FC17-E5FB-4143-A571-5631EBF8639D}" dt="2025-04-27T16:17:44.741" v="5" actId="164"/>
          <ac:spMkLst>
            <pc:docMk/>
            <pc:sldMk cId="1824940276" sldId="257"/>
            <ac:spMk id="18" creationId="{8206124E-C5A5-77EE-A8CE-4BF1ABD61F5B}"/>
          </ac:spMkLst>
        </pc:spChg>
        <pc:spChg chg="mod">
          <ac:chgData name="Cass, B" userId="3fc04dae-4c94-4e36-be0a-8016a362df72" providerId="ADAL" clId="{FCE6FC17-E5FB-4143-A571-5631EBF8639D}" dt="2025-04-27T16:17:44.741" v="5" actId="164"/>
          <ac:spMkLst>
            <pc:docMk/>
            <pc:sldMk cId="1824940276" sldId="257"/>
            <ac:spMk id="20" creationId="{BC109DF3-9902-D96A-E9E5-F280457FD1B8}"/>
          </ac:spMkLst>
        </pc:spChg>
        <pc:spChg chg="mod">
          <ac:chgData name="Cass, B" userId="3fc04dae-4c94-4e36-be0a-8016a362df72" providerId="ADAL" clId="{FCE6FC17-E5FB-4143-A571-5631EBF8639D}" dt="2025-04-27T16:13:43.196" v="2" actId="1076"/>
          <ac:spMkLst>
            <pc:docMk/>
            <pc:sldMk cId="1824940276" sldId="257"/>
            <ac:spMk id="25" creationId="{88D5CE56-E276-E4EB-E3AF-103118CB9963}"/>
          </ac:spMkLst>
        </pc:spChg>
        <pc:spChg chg="mod">
          <ac:chgData name="Cass, B" userId="3fc04dae-4c94-4e36-be0a-8016a362df72" providerId="ADAL" clId="{FCE6FC17-E5FB-4143-A571-5631EBF8639D}" dt="2025-04-27T16:13:43.196" v="2" actId="1076"/>
          <ac:spMkLst>
            <pc:docMk/>
            <pc:sldMk cId="1824940276" sldId="257"/>
            <ac:spMk id="27" creationId="{BBBE3C6E-0BB0-970A-434F-B8FE43B4044E}"/>
          </ac:spMkLst>
        </pc:spChg>
        <pc:spChg chg="mod">
          <ac:chgData name="Cass, B" userId="3fc04dae-4c94-4e36-be0a-8016a362df72" providerId="ADAL" clId="{FCE6FC17-E5FB-4143-A571-5631EBF8639D}" dt="2025-04-27T16:13:43.196" v="2" actId="1076"/>
          <ac:spMkLst>
            <pc:docMk/>
            <pc:sldMk cId="1824940276" sldId="257"/>
            <ac:spMk id="28" creationId="{8C885522-95B9-51AE-58BD-5B8F95143E69}"/>
          </ac:spMkLst>
        </pc:spChg>
        <pc:spChg chg="mod">
          <ac:chgData name="Cass, B" userId="3fc04dae-4c94-4e36-be0a-8016a362df72" providerId="ADAL" clId="{FCE6FC17-E5FB-4143-A571-5631EBF8639D}" dt="2025-04-27T16:13:43.196" v="2" actId="1076"/>
          <ac:spMkLst>
            <pc:docMk/>
            <pc:sldMk cId="1824940276" sldId="257"/>
            <ac:spMk id="30" creationId="{F417F5FF-8EDE-7D11-74C0-9D6982B7C2E6}"/>
          </ac:spMkLst>
        </pc:spChg>
        <pc:spChg chg="mod">
          <ac:chgData name="Cass, B" userId="3fc04dae-4c94-4e36-be0a-8016a362df72" providerId="ADAL" clId="{FCE6FC17-E5FB-4143-A571-5631EBF8639D}" dt="2025-04-27T16:13:43.196" v="2" actId="1076"/>
          <ac:spMkLst>
            <pc:docMk/>
            <pc:sldMk cId="1824940276" sldId="257"/>
            <ac:spMk id="31" creationId="{D599E09D-BBCA-F1F8-6EF8-F3B39F575B78}"/>
          </ac:spMkLst>
        </pc:spChg>
        <pc:spChg chg="mod">
          <ac:chgData name="Cass, B" userId="3fc04dae-4c94-4e36-be0a-8016a362df72" providerId="ADAL" clId="{FCE6FC17-E5FB-4143-A571-5631EBF8639D}" dt="2025-04-27T16:13:43.196" v="2" actId="1076"/>
          <ac:spMkLst>
            <pc:docMk/>
            <pc:sldMk cId="1824940276" sldId="257"/>
            <ac:spMk id="33" creationId="{7E669737-638E-82F5-CE95-53CF1CF6967C}"/>
          </ac:spMkLst>
        </pc:spChg>
        <pc:spChg chg="mod">
          <ac:chgData name="Cass, B" userId="3fc04dae-4c94-4e36-be0a-8016a362df72" providerId="ADAL" clId="{FCE6FC17-E5FB-4143-A571-5631EBF8639D}" dt="2025-04-27T16:14:07.683" v="4" actId="1076"/>
          <ac:spMkLst>
            <pc:docMk/>
            <pc:sldMk cId="1824940276" sldId="257"/>
            <ac:spMk id="34" creationId="{0BB58023-0D44-5FCC-BDA5-F0E476AFBD0B}"/>
          </ac:spMkLst>
        </pc:spChg>
        <pc:spChg chg="mod">
          <ac:chgData name="Cass, B" userId="3fc04dae-4c94-4e36-be0a-8016a362df72" providerId="ADAL" clId="{FCE6FC17-E5FB-4143-A571-5631EBF8639D}" dt="2025-04-27T16:14:07.683" v="4" actId="1076"/>
          <ac:spMkLst>
            <pc:docMk/>
            <pc:sldMk cId="1824940276" sldId="257"/>
            <ac:spMk id="36" creationId="{76E7EA16-9434-D3E5-4508-233998B3A68E}"/>
          </ac:spMkLst>
        </pc:spChg>
        <pc:spChg chg="mod">
          <ac:chgData name="Cass, B" userId="3fc04dae-4c94-4e36-be0a-8016a362df72" providerId="ADAL" clId="{FCE6FC17-E5FB-4143-A571-5631EBF8639D}" dt="2025-04-27T16:14:07.683" v="4" actId="1076"/>
          <ac:spMkLst>
            <pc:docMk/>
            <pc:sldMk cId="1824940276" sldId="257"/>
            <ac:spMk id="37" creationId="{D1A84752-93A4-37A2-631E-DB118822637A}"/>
          </ac:spMkLst>
        </pc:spChg>
        <pc:spChg chg="mod">
          <ac:chgData name="Cass, B" userId="3fc04dae-4c94-4e36-be0a-8016a362df72" providerId="ADAL" clId="{FCE6FC17-E5FB-4143-A571-5631EBF8639D}" dt="2025-04-27T16:14:07.683" v="4" actId="1076"/>
          <ac:spMkLst>
            <pc:docMk/>
            <pc:sldMk cId="1824940276" sldId="257"/>
            <ac:spMk id="39" creationId="{F5735E13-BF9E-056A-8E3E-8159DFA7CE3B}"/>
          </ac:spMkLst>
        </pc:spChg>
        <pc:spChg chg="mod">
          <ac:chgData name="Cass, B" userId="3fc04dae-4c94-4e36-be0a-8016a362df72" providerId="ADAL" clId="{FCE6FC17-E5FB-4143-A571-5631EBF8639D}" dt="2025-04-27T16:14:07.683" v="4" actId="1076"/>
          <ac:spMkLst>
            <pc:docMk/>
            <pc:sldMk cId="1824940276" sldId="257"/>
            <ac:spMk id="40" creationId="{369BB27E-989B-2F32-D33B-B2498EBEB342}"/>
          </ac:spMkLst>
        </pc:spChg>
        <pc:spChg chg="mod">
          <ac:chgData name="Cass, B" userId="3fc04dae-4c94-4e36-be0a-8016a362df72" providerId="ADAL" clId="{FCE6FC17-E5FB-4143-A571-5631EBF8639D}" dt="2025-04-27T16:14:07.683" v="4" actId="1076"/>
          <ac:spMkLst>
            <pc:docMk/>
            <pc:sldMk cId="1824940276" sldId="257"/>
            <ac:spMk id="42" creationId="{C02CC25F-1730-1435-1586-DDF09FBF9185}"/>
          </ac:spMkLst>
        </pc:spChg>
        <pc:spChg chg="mod">
          <ac:chgData name="Cass, B" userId="3fc04dae-4c94-4e36-be0a-8016a362df72" providerId="ADAL" clId="{FCE6FC17-E5FB-4143-A571-5631EBF8639D}" dt="2025-04-27T16:17:44.741" v="5" actId="164"/>
          <ac:spMkLst>
            <pc:docMk/>
            <pc:sldMk cId="1824940276" sldId="257"/>
            <ac:spMk id="43" creationId="{95326B16-1FEA-AD3A-D8C3-013FA112DF0B}"/>
          </ac:spMkLst>
        </pc:spChg>
        <pc:spChg chg="mod">
          <ac:chgData name="Cass, B" userId="3fc04dae-4c94-4e36-be0a-8016a362df72" providerId="ADAL" clId="{FCE6FC17-E5FB-4143-A571-5631EBF8639D}" dt="2025-04-27T16:13:43.196" v="2" actId="1076"/>
          <ac:spMkLst>
            <pc:docMk/>
            <pc:sldMk cId="1824940276" sldId="257"/>
            <ac:spMk id="44" creationId="{FAA768D8-9CE3-C99C-217F-B43671FAF4FE}"/>
          </ac:spMkLst>
        </pc:spChg>
        <pc:spChg chg="mod">
          <ac:chgData name="Cass, B" userId="3fc04dae-4c94-4e36-be0a-8016a362df72" providerId="ADAL" clId="{FCE6FC17-E5FB-4143-A571-5631EBF8639D}" dt="2025-04-27T16:14:07.683" v="4" actId="1076"/>
          <ac:spMkLst>
            <pc:docMk/>
            <pc:sldMk cId="1824940276" sldId="257"/>
            <ac:spMk id="45" creationId="{B6EC953B-EC25-FA45-3270-60C8482F4556}"/>
          </ac:spMkLst>
        </pc:spChg>
        <pc:picChg chg="mod">
          <ac:chgData name="Cass, B" userId="3fc04dae-4c94-4e36-be0a-8016a362df72" providerId="ADAL" clId="{FCE6FC17-E5FB-4143-A571-5631EBF8639D}" dt="2025-04-27T16:17:44.741" v="5" actId="164"/>
          <ac:picMkLst>
            <pc:docMk/>
            <pc:sldMk cId="1824940276" sldId="257"/>
            <ac:picMk id="5" creationId="{DE3C7D32-6D1D-E360-F076-4B18A4DC3C27}"/>
          </ac:picMkLst>
        </pc:picChg>
        <pc:picChg chg="mod">
          <ac:chgData name="Cass, B" userId="3fc04dae-4c94-4e36-be0a-8016a362df72" providerId="ADAL" clId="{FCE6FC17-E5FB-4143-A571-5631EBF8639D}" dt="2025-04-27T16:17:44.741" v="5" actId="164"/>
          <ac:picMkLst>
            <pc:docMk/>
            <pc:sldMk cId="1824940276" sldId="257"/>
            <ac:picMk id="17" creationId="{435F0090-880F-AF76-61AE-BA6ED7EF1061}"/>
          </ac:picMkLst>
        </pc:picChg>
        <pc:picChg chg="mod">
          <ac:chgData name="Cass, B" userId="3fc04dae-4c94-4e36-be0a-8016a362df72" providerId="ADAL" clId="{FCE6FC17-E5FB-4143-A571-5631EBF8639D}" dt="2025-04-27T16:17:44.741" v="5" actId="164"/>
          <ac:picMkLst>
            <pc:docMk/>
            <pc:sldMk cId="1824940276" sldId="257"/>
            <ac:picMk id="24" creationId="{2ABE6C6F-18BC-923F-F313-E848586E6D93}"/>
          </ac:picMkLst>
        </pc:picChg>
        <pc:picChg chg="mod">
          <ac:chgData name="Cass, B" userId="3fc04dae-4c94-4e36-be0a-8016a362df72" providerId="ADAL" clId="{FCE6FC17-E5FB-4143-A571-5631EBF8639D}" dt="2025-04-27T16:13:43.196" v="2" actId="1076"/>
          <ac:picMkLst>
            <pc:docMk/>
            <pc:sldMk cId="1824940276" sldId="257"/>
            <ac:picMk id="26" creationId="{AE847B03-646A-1B1D-1296-FAC64C95308C}"/>
          </ac:picMkLst>
        </pc:picChg>
        <pc:picChg chg="mod">
          <ac:chgData name="Cass, B" userId="3fc04dae-4c94-4e36-be0a-8016a362df72" providerId="ADAL" clId="{FCE6FC17-E5FB-4143-A571-5631EBF8639D}" dt="2025-04-27T16:13:43.196" v="2" actId="1076"/>
          <ac:picMkLst>
            <pc:docMk/>
            <pc:sldMk cId="1824940276" sldId="257"/>
            <ac:picMk id="29" creationId="{B43DFA9C-E682-19EE-A8D6-A047F0D307AA}"/>
          </ac:picMkLst>
        </pc:picChg>
        <pc:picChg chg="mod">
          <ac:chgData name="Cass, B" userId="3fc04dae-4c94-4e36-be0a-8016a362df72" providerId="ADAL" clId="{FCE6FC17-E5FB-4143-A571-5631EBF8639D}" dt="2025-04-27T16:13:43.196" v="2" actId="1076"/>
          <ac:picMkLst>
            <pc:docMk/>
            <pc:sldMk cId="1824940276" sldId="257"/>
            <ac:picMk id="32" creationId="{D0D2FF78-8774-776D-8EE5-EF9F38517E98}"/>
          </ac:picMkLst>
        </pc:picChg>
        <pc:picChg chg="mod">
          <ac:chgData name="Cass, B" userId="3fc04dae-4c94-4e36-be0a-8016a362df72" providerId="ADAL" clId="{FCE6FC17-E5FB-4143-A571-5631EBF8639D}" dt="2025-04-27T16:14:07.683" v="4" actId="1076"/>
          <ac:picMkLst>
            <pc:docMk/>
            <pc:sldMk cId="1824940276" sldId="257"/>
            <ac:picMk id="35" creationId="{CD06F9B3-59B5-C951-ABD2-099B6CA81633}"/>
          </ac:picMkLst>
        </pc:picChg>
        <pc:picChg chg="mod">
          <ac:chgData name="Cass, B" userId="3fc04dae-4c94-4e36-be0a-8016a362df72" providerId="ADAL" clId="{FCE6FC17-E5FB-4143-A571-5631EBF8639D}" dt="2025-04-27T16:14:07.683" v="4" actId="1076"/>
          <ac:picMkLst>
            <pc:docMk/>
            <pc:sldMk cId="1824940276" sldId="257"/>
            <ac:picMk id="38" creationId="{4B43D384-5673-0338-84F9-C865D741BF6D}"/>
          </ac:picMkLst>
        </pc:picChg>
        <pc:picChg chg="mod">
          <ac:chgData name="Cass, B" userId="3fc04dae-4c94-4e36-be0a-8016a362df72" providerId="ADAL" clId="{FCE6FC17-E5FB-4143-A571-5631EBF8639D}" dt="2025-04-27T16:14:07.683" v="4" actId="1076"/>
          <ac:picMkLst>
            <pc:docMk/>
            <pc:sldMk cId="1824940276" sldId="257"/>
            <ac:picMk id="41" creationId="{91A35B25-59D4-3E4C-DD11-567A1BD2F70B}"/>
          </ac:picMkLst>
        </pc:picChg>
      </pc:sldChg>
      <pc:sldChg chg="addSp delSp modSp new del mod">
        <pc:chgData name="Cass, B" userId="3fc04dae-4c94-4e36-be0a-8016a362df72" providerId="ADAL" clId="{FCE6FC17-E5FB-4143-A571-5631EBF8639D}" dt="2025-04-27T16:18:20.053" v="20" actId="47"/>
        <pc:sldMkLst>
          <pc:docMk/>
          <pc:sldMk cId="4229706856" sldId="258"/>
        </pc:sldMkLst>
        <pc:spChg chg="del">
          <ac:chgData name="Cass, B" userId="3fc04dae-4c94-4e36-be0a-8016a362df72" providerId="ADAL" clId="{FCE6FC17-E5FB-4143-A571-5631EBF8639D}" dt="2025-04-27T16:17:47.598" v="7" actId="478"/>
          <ac:spMkLst>
            <pc:docMk/>
            <pc:sldMk cId="4229706856" sldId="258"/>
            <ac:spMk id="2" creationId="{A6001F4A-DD4E-DAB1-4B54-E9921893D1D6}"/>
          </ac:spMkLst>
        </pc:spChg>
        <pc:spChg chg="del">
          <ac:chgData name="Cass, B" userId="3fc04dae-4c94-4e36-be0a-8016a362df72" providerId="ADAL" clId="{FCE6FC17-E5FB-4143-A571-5631EBF8639D}" dt="2025-04-27T16:17:48.428" v="8" actId="478"/>
          <ac:spMkLst>
            <pc:docMk/>
            <pc:sldMk cId="4229706856" sldId="258"/>
            <ac:spMk id="3" creationId="{62167DAA-8843-A437-6C0E-2E1DECCE736D}"/>
          </ac:spMkLst>
        </pc:spChg>
        <pc:graphicFrameChg chg="add del mod">
          <ac:chgData name="Cass, B" userId="3fc04dae-4c94-4e36-be0a-8016a362df72" providerId="ADAL" clId="{FCE6FC17-E5FB-4143-A571-5631EBF8639D}" dt="2025-04-27T16:18:09.799" v="16" actId="478"/>
          <ac:graphicFrameMkLst>
            <pc:docMk/>
            <pc:sldMk cId="4229706856" sldId="258"/>
            <ac:graphicFrameMk id="4" creationId="{40DA3982-93A7-A955-B034-0846B2C0CFC2}"/>
          </ac:graphicFrameMkLst>
        </pc:graphicFrameChg>
        <pc:picChg chg="add del mod">
          <ac:chgData name="Cass, B" userId="3fc04dae-4c94-4e36-be0a-8016a362df72" providerId="ADAL" clId="{FCE6FC17-E5FB-4143-A571-5631EBF8639D}" dt="2025-04-27T16:18:19.268" v="19" actId="478"/>
          <ac:picMkLst>
            <pc:docMk/>
            <pc:sldMk cId="4229706856" sldId="258"/>
            <ac:picMk id="6" creationId="{6460E16C-17C7-077F-7BBB-D6458FF348A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8EB7C2-B385-430C-97E5-1CA55367BFE8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B877F-D407-4B69-BF3E-C5FD76621E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90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BB877F-D407-4B69-BF3E-C5FD76621EA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070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DB88-560C-44D1-B0AF-0DAB5297D07F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4E05-21CE-475D-A418-023CB6DC5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84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DB88-560C-44D1-B0AF-0DAB5297D07F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4E05-21CE-475D-A418-023CB6DC5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803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DB88-560C-44D1-B0AF-0DAB5297D07F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4E05-21CE-475D-A418-023CB6DC5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1396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DB88-560C-44D1-B0AF-0DAB5297D07F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4E05-21CE-475D-A418-023CB6DC5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043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DB88-560C-44D1-B0AF-0DAB5297D07F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4E05-21CE-475D-A418-023CB6DC5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4616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DB88-560C-44D1-B0AF-0DAB5297D07F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4E05-21CE-475D-A418-023CB6DC5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334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DB88-560C-44D1-B0AF-0DAB5297D07F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4E05-21CE-475D-A418-023CB6DC5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554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DB88-560C-44D1-B0AF-0DAB5297D07F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4E05-21CE-475D-A418-023CB6DC5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7640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DB88-560C-44D1-B0AF-0DAB5297D07F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4E05-21CE-475D-A418-023CB6DC5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3860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DB88-560C-44D1-B0AF-0DAB5297D07F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4E05-21CE-475D-A418-023CB6DC5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1811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DB88-560C-44D1-B0AF-0DAB5297D07F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4E05-21CE-475D-A418-023CB6DC5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9629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851DB88-560C-44D1-B0AF-0DAB5297D07F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BCE4E05-21CE-475D-A418-023CB6DC5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659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9.png"/><Relationship Id="rId3" Type="http://schemas.openxmlformats.org/officeDocument/2006/relationships/image" Target="../media/image1.png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5.png"/><Relationship Id="rId5" Type="http://schemas.openxmlformats.org/officeDocument/2006/relationships/image" Target="../media/image3.png"/><Relationship Id="rId10" Type="http://schemas.openxmlformats.org/officeDocument/2006/relationships/image" Target="../media/image4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88D5CE56-E276-E4EB-E3AF-103118CB9963}"/>
              </a:ext>
            </a:extLst>
          </p:cNvPr>
          <p:cNvSpPr txBox="1"/>
          <p:nvPr/>
        </p:nvSpPr>
        <p:spPr>
          <a:xfrm>
            <a:off x="3342986" y="463562"/>
            <a:ext cx="2448232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u="sng" dirty="0">
                <a:latin typeface="Verdana" panose="020B0604030504040204" pitchFamily="34" charset="0"/>
                <a:ea typeface="Verdana" panose="020B0604030504040204" pitchFamily="34" charset="0"/>
              </a:rPr>
              <a:t>Question 1</a:t>
            </a:r>
          </a:p>
          <a:p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</a:rPr>
              <a:t>Express the minor sector as a simplified fraction of the entire circle</a:t>
            </a:r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AE847B03-646A-1B1D-1296-FAC64C9530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6842" y="1261136"/>
            <a:ext cx="1115383" cy="110799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BBBE3C6E-0BB0-970A-434F-B8FE43B4044E}"/>
                  </a:ext>
                </a:extLst>
              </p:cNvPr>
              <p:cNvSpPr txBox="1"/>
              <p:nvPr/>
            </p:nvSpPr>
            <p:spPr>
              <a:xfrm>
                <a:off x="4350179" y="1402281"/>
                <a:ext cx="259686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60°</m:t>
                      </m:r>
                    </m:oMath>
                  </m:oMathPara>
                </a14:m>
                <a:endParaRPr lang="en-GB" sz="1100" dirty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BBBE3C6E-0BB0-970A-434F-B8FE43B404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0179" y="1402281"/>
                <a:ext cx="259686" cy="169277"/>
              </a:xfrm>
              <a:prstGeom prst="rect">
                <a:avLst/>
              </a:prstGeom>
              <a:blipFill>
                <a:blip r:embed="rId4"/>
                <a:stretch>
                  <a:fillRect l="-9524" r="-11905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8C885522-95B9-51AE-58BD-5B8F95143E69}"/>
              </a:ext>
            </a:extLst>
          </p:cNvPr>
          <p:cNvSpPr txBox="1"/>
          <p:nvPr/>
        </p:nvSpPr>
        <p:spPr>
          <a:xfrm>
            <a:off x="3342985" y="2656840"/>
            <a:ext cx="2556387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u="sng" dirty="0">
                <a:latin typeface="Verdana" panose="020B0604030504040204" pitchFamily="34" charset="0"/>
                <a:ea typeface="Verdana" panose="020B0604030504040204" pitchFamily="34" charset="0"/>
              </a:rPr>
              <a:t>Question 2</a:t>
            </a:r>
          </a:p>
          <a:p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</a:rPr>
              <a:t>Express the minor sector as a simplified fraction of its original  circle</a:t>
            </a:r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B43DFA9C-E682-19EE-A8D6-A047F0D307A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03169" y="3437413"/>
            <a:ext cx="1042726" cy="132240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F417F5FF-8EDE-7D11-74C0-9D6982B7C2E6}"/>
                  </a:ext>
                </a:extLst>
              </p:cNvPr>
              <p:cNvSpPr txBox="1"/>
              <p:nvPr/>
            </p:nvSpPr>
            <p:spPr>
              <a:xfrm>
                <a:off x="4310905" y="4008413"/>
                <a:ext cx="33823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135°</m:t>
                      </m:r>
                    </m:oMath>
                  </m:oMathPara>
                </a14:m>
                <a:endParaRPr lang="en-GB" sz="1100" dirty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F417F5FF-8EDE-7D11-74C0-9D6982B7C2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0905" y="4008413"/>
                <a:ext cx="338233" cy="169277"/>
              </a:xfrm>
              <a:prstGeom prst="rect">
                <a:avLst/>
              </a:prstGeom>
              <a:blipFill>
                <a:blip r:embed="rId9"/>
                <a:stretch>
                  <a:fillRect l="-7143" r="-8929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2" name="Picture 31">
            <a:extLst>
              <a:ext uri="{FF2B5EF4-FFF2-40B4-BE49-F238E27FC236}">
                <a16:creationId xmlns:a16="http://schemas.microsoft.com/office/drawing/2014/main" id="{D0D2FF78-8774-776D-8EE5-EF9F38517E9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657922" y="5647693"/>
            <a:ext cx="1384515" cy="11296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7E669737-638E-82F5-CE95-53CF1CF6967C}"/>
                  </a:ext>
                </a:extLst>
              </p:cNvPr>
              <p:cNvSpPr txBox="1"/>
              <p:nvPr/>
            </p:nvSpPr>
            <p:spPr>
              <a:xfrm>
                <a:off x="4175547" y="6043228"/>
                <a:ext cx="270715" cy="169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260°</m:t>
                      </m:r>
                    </m:oMath>
                  </m:oMathPara>
                </a14:m>
                <a:endParaRPr lang="en-GB" sz="1100" dirty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7E669737-638E-82F5-CE95-53CF1CF696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547" y="6043228"/>
                <a:ext cx="270715" cy="169277"/>
              </a:xfrm>
              <a:prstGeom prst="rect">
                <a:avLst/>
              </a:prstGeom>
              <a:blipFill>
                <a:blip r:embed="rId8"/>
                <a:stretch>
                  <a:fillRect l="-18182" r="-27273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5" name="Picture 34">
            <a:extLst>
              <a:ext uri="{FF2B5EF4-FFF2-40B4-BE49-F238E27FC236}">
                <a16:creationId xmlns:a16="http://schemas.microsoft.com/office/drawing/2014/main" id="{CD06F9B3-59B5-C951-ABD2-099B6CA816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2687" y="1261136"/>
            <a:ext cx="1115383" cy="110799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76E7EA16-9434-D3E5-4508-233998B3A68E}"/>
                  </a:ext>
                </a:extLst>
              </p:cNvPr>
              <p:cNvSpPr txBox="1"/>
              <p:nvPr/>
            </p:nvSpPr>
            <p:spPr>
              <a:xfrm>
                <a:off x="7546024" y="1402281"/>
                <a:ext cx="259686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60°</m:t>
                      </m:r>
                    </m:oMath>
                  </m:oMathPara>
                </a14:m>
                <a:endParaRPr lang="en-GB" sz="1100" dirty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76E7EA16-9434-D3E5-4508-233998B3A6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6024" y="1402281"/>
                <a:ext cx="259686" cy="169277"/>
              </a:xfrm>
              <a:prstGeom prst="rect">
                <a:avLst/>
              </a:prstGeom>
              <a:blipFill>
                <a:blip r:embed="rId4"/>
                <a:stretch>
                  <a:fillRect l="-9524" r="-11905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8" name="Picture 37">
            <a:extLst>
              <a:ext uri="{FF2B5EF4-FFF2-40B4-BE49-F238E27FC236}">
                <a16:creationId xmlns:a16="http://schemas.microsoft.com/office/drawing/2014/main" id="{4B43D384-5673-0338-84F9-C865D741BF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9014" y="3437413"/>
            <a:ext cx="1042726" cy="132240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5735E13-BF9E-056A-8E3E-8159DFA7CE3B}"/>
                  </a:ext>
                </a:extLst>
              </p:cNvPr>
              <p:cNvSpPr txBox="1"/>
              <p:nvPr/>
            </p:nvSpPr>
            <p:spPr>
              <a:xfrm>
                <a:off x="7506750" y="4008413"/>
                <a:ext cx="33823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135°</m:t>
                      </m:r>
                    </m:oMath>
                  </m:oMathPara>
                </a14:m>
                <a:endParaRPr lang="en-GB" sz="1100" dirty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5735E13-BF9E-056A-8E3E-8159DFA7CE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6750" y="4008413"/>
                <a:ext cx="338233" cy="169277"/>
              </a:xfrm>
              <a:prstGeom prst="rect">
                <a:avLst/>
              </a:prstGeom>
              <a:blipFill>
                <a:blip r:embed="rId9"/>
                <a:stretch>
                  <a:fillRect l="-7143" r="-8929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" name="Picture 40">
            <a:extLst>
              <a:ext uri="{FF2B5EF4-FFF2-40B4-BE49-F238E27FC236}">
                <a16:creationId xmlns:a16="http://schemas.microsoft.com/office/drawing/2014/main" id="{91A35B25-59D4-3E4C-DD11-567A1BD2F70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853767" y="5647693"/>
            <a:ext cx="1384515" cy="11296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C02CC25F-1730-1435-1586-DDF09FBF9185}"/>
                  </a:ext>
                </a:extLst>
              </p:cNvPr>
              <p:cNvSpPr txBox="1"/>
              <p:nvPr/>
            </p:nvSpPr>
            <p:spPr>
              <a:xfrm>
                <a:off x="7371392" y="6043228"/>
                <a:ext cx="270715" cy="169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260°</m:t>
                      </m:r>
                    </m:oMath>
                  </m:oMathPara>
                </a14:m>
                <a:endParaRPr lang="en-GB" sz="1100" dirty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C02CC25F-1730-1435-1586-DDF09FBF91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1392" y="6043228"/>
                <a:ext cx="270715" cy="169277"/>
              </a:xfrm>
              <a:prstGeom prst="rect">
                <a:avLst/>
              </a:prstGeom>
              <a:blipFill>
                <a:blip r:embed="rId8"/>
                <a:stretch>
                  <a:fillRect l="-17778" r="-24444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>
            <a:extLst>
              <a:ext uri="{FF2B5EF4-FFF2-40B4-BE49-F238E27FC236}">
                <a16:creationId xmlns:a16="http://schemas.microsoft.com/office/drawing/2014/main" id="{FAA768D8-9CE3-C99C-217F-B43671FAF4FE}"/>
              </a:ext>
            </a:extLst>
          </p:cNvPr>
          <p:cNvSpPr txBox="1"/>
          <p:nvPr/>
        </p:nvSpPr>
        <p:spPr>
          <a:xfrm>
            <a:off x="3342985" y="34670"/>
            <a:ext cx="9421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latin typeface="Verdana" panose="020B0604030504040204" pitchFamily="34" charset="0"/>
                <a:ea typeface="Verdana" panose="020B0604030504040204" pitchFamily="34" charset="0"/>
              </a:rPr>
              <a:t>Examples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6EC953B-EC25-FA45-3270-60C8482F4556}"/>
              </a:ext>
            </a:extLst>
          </p:cNvPr>
          <p:cNvSpPr txBox="1"/>
          <p:nvPr/>
        </p:nvSpPr>
        <p:spPr>
          <a:xfrm>
            <a:off x="6527620" y="29108"/>
            <a:ext cx="9421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latin typeface="Verdana" panose="020B0604030504040204" pitchFamily="34" charset="0"/>
                <a:ea typeface="Verdana" panose="020B0604030504040204" pitchFamily="34" charset="0"/>
              </a:rPr>
              <a:t>Examples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599E09D-BBCA-F1F8-6EF8-F3B39F575B78}"/>
              </a:ext>
            </a:extLst>
          </p:cNvPr>
          <p:cNvSpPr txBox="1"/>
          <p:nvPr/>
        </p:nvSpPr>
        <p:spPr>
          <a:xfrm>
            <a:off x="3331672" y="4850118"/>
            <a:ext cx="2556387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u="sng" dirty="0">
                <a:latin typeface="Verdana" panose="020B0604030504040204" pitchFamily="34" charset="0"/>
                <a:ea typeface="Verdana" panose="020B0604030504040204" pitchFamily="34" charset="0"/>
              </a:rPr>
              <a:t>Question 3</a:t>
            </a:r>
          </a:p>
          <a:p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</a:rPr>
              <a:t>Express the major sector as a simplified fraction of its original  circle</a:t>
            </a:r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69BB27E-989B-2F32-D33B-B2498EBEB342}"/>
              </a:ext>
            </a:extLst>
          </p:cNvPr>
          <p:cNvSpPr txBox="1"/>
          <p:nvPr/>
        </p:nvSpPr>
        <p:spPr>
          <a:xfrm>
            <a:off x="6527517" y="4850118"/>
            <a:ext cx="2556387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u="sng" dirty="0">
                <a:latin typeface="Verdana" panose="020B0604030504040204" pitchFamily="34" charset="0"/>
                <a:ea typeface="Verdana" panose="020B0604030504040204" pitchFamily="34" charset="0"/>
              </a:rPr>
              <a:t>Question 3</a:t>
            </a:r>
          </a:p>
          <a:p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</a:rPr>
              <a:t>Express the major sector as a simplified fraction of its original  circle</a:t>
            </a:r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1A84752-93A4-37A2-631E-DB118822637A}"/>
              </a:ext>
            </a:extLst>
          </p:cNvPr>
          <p:cNvSpPr txBox="1"/>
          <p:nvPr/>
        </p:nvSpPr>
        <p:spPr>
          <a:xfrm>
            <a:off x="6538830" y="2656840"/>
            <a:ext cx="2556387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u="sng" dirty="0">
                <a:latin typeface="Verdana" panose="020B0604030504040204" pitchFamily="34" charset="0"/>
                <a:ea typeface="Verdana" panose="020B0604030504040204" pitchFamily="34" charset="0"/>
              </a:rPr>
              <a:t>Question 2</a:t>
            </a:r>
          </a:p>
          <a:p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</a:rPr>
              <a:t>Express the minor sector as a simplified fraction of its original  circle</a:t>
            </a:r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BB58023-0D44-5FCC-BDA5-F0E476AFBD0B}"/>
              </a:ext>
            </a:extLst>
          </p:cNvPr>
          <p:cNvSpPr txBox="1"/>
          <p:nvPr/>
        </p:nvSpPr>
        <p:spPr>
          <a:xfrm>
            <a:off x="6538831" y="463562"/>
            <a:ext cx="2448232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u="sng" dirty="0">
                <a:latin typeface="Verdana" panose="020B0604030504040204" pitchFamily="34" charset="0"/>
                <a:ea typeface="Verdana" panose="020B0604030504040204" pitchFamily="34" charset="0"/>
              </a:rPr>
              <a:t>Question 1</a:t>
            </a:r>
          </a:p>
          <a:p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</a:rPr>
              <a:t>Express the minor sector as a simplified fraction of the entire circle</a:t>
            </a:r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FE8DF4B-A763-7313-15EE-E357AEA1A879}"/>
              </a:ext>
            </a:extLst>
          </p:cNvPr>
          <p:cNvGrpSpPr/>
          <p:nvPr/>
        </p:nvGrpSpPr>
        <p:grpSpPr>
          <a:xfrm>
            <a:off x="145622" y="29108"/>
            <a:ext cx="2711275" cy="6748210"/>
            <a:chOff x="145622" y="29108"/>
            <a:chExt cx="2711275" cy="674821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A344A48F-A3B5-B87B-F6CC-2CFFF0E7421A}"/>
                </a:ext>
              </a:extLst>
            </p:cNvPr>
            <p:cNvSpPr txBox="1"/>
            <p:nvPr/>
          </p:nvSpPr>
          <p:spPr>
            <a:xfrm>
              <a:off x="156937" y="463562"/>
              <a:ext cx="2699960" cy="1277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u="sng" dirty="0">
                  <a:latin typeface="Verdana" panose="020B0604030504040204" pitchFamily="34" charset="0"/>
                  <a:ea typeface="Verdana" panose="020B0604030504040204" pitchFamily="34" charset="0"/>
                </a:rPr>
                <a:t>Question 1</a:t>
              </a:r>
            </a:p>
            <a:p>
              <a:endParaRPr lang="en-GB" sz="1100" u="sng" dirty="0"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r>
                <a:rPr lang="en-GB" sz="1100" dirty="0">
                  <a:latin typeface="Verdana" panose="020B0604030504040204" pitchFamily="34" charset="0"/>
                  <a:ea typeface="Verdana" panose="020B0604030504040204" pitchFamily="34" charset="0"/>
                </a:rPr>
                <a:t>Express the minor sector as a simplified fraction of the entire circle</a:t>
              </a:r>
              <a:endParaRPr lang="en-GB" sz="1100" u="sng" dirty="0"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endParaRPr lang="en-GB" sz="1100" u="sng" dirty="0"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endParaRPr lang="en-GB" sz="1100" u="sng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DE3C7D32-6D1D-E360-F076-4B18A4DC3C2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0793" y="1261136"/>
              <a:ext cx="1115383" cy="1107996"/>
            </a:xfrm>
            <a:prstGeom prst="rect">
              <a:avLst/>
            </a:prstGeom>
          </p:spPr>
        </p:pic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2477F126-DF6B-3BBB-22B2-DB4206EBDD7E}"/>
                    </a:ext>
                  </a:extLst>
                </p:cNvPr>
                <p:cNvSpPr txBox="1"/>
                <p:nvPr/>
              </p:nvSpPr>
              <p:spPr>
                <a:xfrm>
                  <a:off x="1164130" y="1402281"/>
                  <a:ext cx="259686" cy="1692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100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60°</m:t>
                        </m:r>
                      </m:oMath>
                    </m:oMathPara>
                  </a14:m>
                  <a:endParaRPr lang="en-GB" sz="1100" dirty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endParaRPr>
                </a:p>
              </p:txBody>
            </p:sp>
          </mc:Choice>
          <mc:Fallback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2477F126-DF6B-3BBB-22B2-DB4206EBDD7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64130" y="1402281"/>
                  <a:ext cx="259686" cy="169277"/>
                </a:xfrm>
                <a:prstGeom prst="rect">
                  <a:avLst/>
                </a:prstGeom>
                <a:blipFill>
                  <a:blip r:embed="rId11"/>
                  <a:stretch>
                    <a:fillRect l="-9302" r="-9302" b="-714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7885FA8-8A2F-AD6E-63C0-070D87F3F591}"/>
                </a:ext>
              </a:extLst>
            </p:cNvPr>
            <p:cNvSpPr txBox="1"/>
            <p:nvPr/>
          </p:nvSpPr>
          <p:spPr>
            <a:xfrm>
              <a:off x="156935" y="2656840"/>
              <a:ext cx="2556387" cy="1277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u="sng" dirty="0">
                  <a:latin typeface="Verdana" panose="020B0604030504040204" pitchFamily="34" charset="0"/>
                  <a:ea typeface="Verdana" panose="020B0604030504040204" pitchFamily="34" charset="0"/>
                </a:rPr>
                <a:t>Question 2</a:t>
              </a:r>
            </a:p>
            <a:p>
              <a:endParaRPr lang="en-GB" sz="1100" u="sng" dirty="0"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r>
                <a:rPr lang="en-GB" sz="1100" dirty="0">
                  <a:latin typeface="Verdana" panose="020B0604030504040204" pitchFamily="34" charset="0"/>
                  <a:ea typeface="Verdana" panose="020B0604030504040204" pitchFamily="34" charset="0"/>
                </a:rPr>
                <a:t>Express the minor sector as a simplified fraction of its original  circle</a:t>
              </a:r>
              <a:endParaRPr lang="en-GB" sz="1100" u="sng" dirty="0"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endParaRPr lang="en-GB" sz="1100" u="sng" dirty="0"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endParaRPr lang="en-GB" sz="1100" u="sng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435F0090-880F-AF76-61AE-BA6ED7EF106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17120" y="3437413"/>
              <a:ext cx="1042726" cy="1322408"/>
            </a:xfrm>
            <a:prstGeom prst="rect">
              <a:avLst/>
            </a:prstGeom>
          </p:spPr>
        </p:pic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BA35C26B-208D-552A-46BE-1EA3C4F3F179}"/>
                    </a:ext>
                  </a:extLst>
                </p:cNvPr>
                <p:cNvSpPr txBox="1"/>
                <p:nvPr/>
              </p:nvSpPr>
              <p:spPr>
                <a:xfrm>
                  <a:off x="1124856" y="4008413"/>
                  <a:ext cx="338233" cy="1692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100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135°</m:t>
                        </m:r>
                      </m:oMath>
                    </m:oMathPara>
                  </a14:m>
                  <a:endParaRPr lang="en-GB" sz="1100" dirty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endParaRPr>
                </a:p>
              </p:txBody>
            </p:sp>
          </mc:Choice>
          <mc:Fallback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BA35C26B-208D-552A-46BE-1EA3C4F3F17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24856" y="4008413"/>
                  <a:ext cx="338233" cy="169277"/>
                </a:xfrm>
                <a:prstGeom prst="rect">
                  <a:avLst/>
                </a:prstGeom>
                <a:blipFill>
                  <a:blip r:embed="rId12"/>
                  <a:stretch>
                    <a:fillRect l="-9091" r="-9091" b="-11111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2ABE6C6F-18BC-923F-F313-E848586E6D93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471873" y="5647693"/>
              <a:ext cx="1384515" cy="1129625"/>
            </a:xfrm>
            <a:prstGeom prst="rect">
              <a:avLst/>
            </a:prstGeom>
          </p:spPr>
        </p:pic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BC109DF3-9902-D96A-E9E5-F280457FD1B8}"/>
                    </a:ext>
                  </a:extLst>
                </p:cNvPr>
                <p:cNvSpPr txBox="1"/>
                <p:nvPr/>
              </p:nvSpPr>
              <p:spPr>
                <a:xfrm>
                  <a:off x="989498" y="6043228"/>
                  <a:ext cx="270715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100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260°</m:t>
                        </m:r>
                      </m:oMath>
                    </m:oMathPara>
                  </a14:m>
                  <a:endParaRPr lang="en-GB" sz="1100" dirty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endParaRPr>
                </a:p>
              </p:txBody>
            </p:sp>
          </mc:Choice>
          <mc:Fallback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BC109DF3-9902-D96A-E9E5-F280457FD1B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9498" y="6043228"/>
                  <a:ext cx="270715" cy="169277"/>
                </a:xfrm>
                <a:prstGeom prst="rect">
                  <a:avLst/>
                </a:prstGeom>
                <a:blipFill>
                  <a:blip r:embed="rId13"/>
                  <a:stretch>
                    <a:fillRect l="-17778" r="-24444" b="-714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95326B16-1FEA-AD3A-D8C3-013FA112DF0B}"/>
                </a:ext>
              </a:extLst>
            </p:cNvPr>
            <p:cNvSpPr txBox="1"/>
            <p:nvPr/>
          </p:nvSpPr>
          <p:spPr>
            <a:xfrm>
              <a:off x="156935" y="29108"/>
              <a:ext cx="94216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b="1" dirty="0">
                  <a:latin typeface="Verdana" panose="020B0604030504040204" pitchFamily="34" charset="0"/>
                  <a:ea typeface="Verdana" panose="020B0604030504040204" pitchFamily="34" charset="0"/>
                </a:rPr>
                <a:t>Examples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206124E-C5A5-77EE-A8CE-4BF1ABD61F5B}"/>
                </a:ext>
              </a:extLst>
            </p:cNvPr>
            <p:cNvSpPr txBox="1"/>
            <p:nvPr/>
          </p:nvSpPr>
          <p:spPr>
            <a:xfrm>
              <a:off x="145622" y="4850118"/>
              <a:ext cx="2556387" cy="1277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u="sng" dirty="0">
                  <a:latin typeface="Verdana" panose="020B0604030504040204" pitchFamily="34" charset="0"/>
                  <a:ea typeface="Verdana" panose="020B0604030504040204" pitchFamily="34" charset="0"/>
                </a:rPr>
                <a:t>Question 3</a:t>
              </a:r>
            </a:p>
            <a:p>
              <a:endParaRPr lang="en-GB" sz="1100" u="sng" dirty="0"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r>
                <a:rPr lang="en-GB" sz="1100" dirty="0">
                  <a:latin typeface="Verdana" panose="020B0604030504040204" pitchFamily="34" charset="0"/>
                  <a:ea typeface="Verdana" panose="020B0604030504040204" pitchFamily="34" charset="0"/>
                </a:rPr>
                <a:t>Express the major sector as a simplified fraction of its original  circle</a:t>
              </a:r>
              <a:endParaRPr lang="en-GB" sz="1100" u="sng" dirty="0"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endParaRPr lang="en-GB" sz="1100" u="sng" dirty="0"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endParaRPr lang="en-GB" sz="1100" u="sng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24940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148</Words>
  <Application>Microsoft Office PowerPoint</Application>
  <PresentationFormat>Letter Paper (8.5x11 in)</PresentationFormat>
  <Paragraphs>40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Cambria Math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Cass, B</dc:creator>
  <cp:lastModifiedBy>Cass, B</cp:lastModifiedBy>
  <cp:revision>1</cp:revision>
  <dcterms:created xsi:type="dcterms:W3CDTF">2025-04-27T15:15:12Z</dcterms:created>
  <dcterms:modified xsi:type="dcterms:W3CDTF">2025-04-27T16:18:20Z</dcterms:modified>
</cp:coreProperties>
</file>