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5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6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7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341" r:id="rId3"/>
    <p:sldId id="275" r:id="rId4"/>
    <p:sldId id="258" r:id="rId5"/>
    <p:sldId id="257" r:id="rId6"/>
    <p:sldId id="259" r:id="rId7"/>
    <p:sldId id="260" r:id="rId8"/>
    <p:sldId id="261" r:id="rId9"/>
    <p:sldId id="338" r:id="rId10"/>
    <p:sldId id="263" r:id="rId11"/>
    <p:sldId id="339" r:id="rId12"/>
    <p:sldId id="265" r:id="rId13"/>
    <p:sldId id="340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69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24" r:id="rId50"/>
    <p:sldId id="305" r:id="rId51"/>
    <p:sldId id="306" r:id="rId52"/>
    <p:sldId id="308" r:id="rId53"/>
    <p:sldId id="309" r:id="rId54"/>
    <p:sldId id="310" r:id="rId55"/>
    <p:sldId id="311" r:id="rId56"/>
    <p:sldId id="316" r:id="rId57"/>
    <p:sldId id="325" r:id="rId58"/>
    <p:sldId id="329" r:id="rId59"/>
    <p:sldId id="330" r:id="rId60"/>
    <p:sldId id="326" r:id="rId61"/>
    <p:sldId id="327" r:id="rId62"/>
    <p:sldId id="328" r:id="rId63"/>
    <p:sldId id="331" r:id="rId64"/>
    <p:sldId id="332" r:id="rId65"/>
    <p:sldId id="333" r:id="rId66"/>
    <p:sldId id="334" r:id="rId67"/>
    <p:sldId id="337" r:id="rId68"/>
    <p:sldId id="336" r:id="rId69"/>
    <p:sldId id="312" r:id="rId70"/>
    <p:sldId id="313" r:id="rId71"/>
    <p:sldId id="314" r:id="rId72"/>
    <p:sldId id="315" r:id="rId73"/>
    <p:sldId id="317" r:id="rId74"/>
    <p:sldId id="318" r:id="rId75"/>
    <p:sldId id="319" r:id="rId76"/>
    <p:sldId id="321" r:id="rId77"/>
    <p:sldId id="32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0C5F4-79B1-4758-B4FD-A7007AF91527}" v="270" dt="2025-05-04T21:23:20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, B" userId="3fc04dae-4c94-4e36-be0a-8016a362df72" providerId="ADAL" clId="{31D5F5AB-FBB0-40D1-91A3-FE8E52E3EDD0}"/>
    <pc:docChg chg="undo custSel addSld delSld modSld">
      <pc:chgData name="Cass, B" userId="3fc04dae-4c94-4e36-be0a-8016a362df72" providerId="ADAL" clId="{31D5F5AB-FBB0-40D1-91A3-FE8E52E3EDD0}" dt="2025-04-27T16:43:07.557" v="143" actId="20577"/>
      <pc:docMkLst>
        <pc:docMk/>
      </pc:docMkLst>
      <pc:sldChg chg="modSp mod">
        <pc:chgData name="Cass, B" userId="3fc04dae-4c94-4e36-be0a-8016a362df72" providerId="ADAL" clId="{31D5F5AB-FBB0-40D1-91A3-FE8E52E3EDD0}" dt="2025-04-27T16:43:07.557" v="143" actId="20577"/>
        <pc:sldMkLst>
          <pc:docMk/>
          <pc:sldMk cId="813801057" sldId="258"/>
        </pc:sldMkLst>
        <pc:spChg chg="mod">
          <ac:chgData name="Cass, B" userId="3fc04dae-4c94-4e36-be0a-8016a362df72" providerId="ADAL" clId="{31D5F5AB-FBB0-40D1-91A3-FE8E52E3EDD0}" dt="2025-04-27T16:43:07.557" v="143" actId="20577"/>
          <ac:spMkLst>
            <pc:docMk/>
            <pc:sldMk cId="813801057" sldId="258"/>
            <ac:spMk id="91" creationId="{DD3575C3-F98C-EF9C-5964-934C738FC44A}"/>
          </ac:spMkLst>
        </pc:spChg>
        <pc:spChg chg="mod">
          <ac:chgData name="Cass, B" userId="3fc04dae-4c94-4e36-be0a-8016a362df72" providerId="ADAL" clId="{31D5F5AB-FBB0-40D1-91A3-FE8E52E3EDD0}" dt="2025-04-27T16:43:05.668" v="141" actId="14100"/>
          <ac:spMkLst>
            <pc:docMk/>
            <pc:sldMk cId="813801057" sldId="258"/>
            <ac:spMk id="101" creationId="{C9BFB319-B6F1-2658-01D6-FDCF71FF8408}"/>
          </ac:spMkLst>
        </pc:spChg>
      </pc:sldChg>
      <pc:sldChg chg="modSp mod">
        <pc:chgData name="Cass, B" userId="3fc04dae-4c94-4e36-be0a-8016a362df72" providerId="ADAL" clId="{31D5F5AB-FBB0-40D1-91A3-FE8E52E3EDD0}" dt="2025-04-27T15:37:18.396" v="17" actId="1076"/>
        <pc:sldMkLst>
          <pc:docMk/>
          <pc:sldMk cId="2110002593" sldId="294"/>
        </pc:sldMkLst>
        <pc:spChg chg="mod">
          <ac:chgData name="Cass, B" userId="3fc04dae-4c94-4e36-be0a-8016a362df72" providerId="ADAL" clId="{31D5F5AB-FBB0-40D1-91A3-FE8E52E3EDD0}" dt="2025-04-27T15:37:18.396" v="17" actId="1076"/>
          <ac:spMkLst>
            <pc:docMk/>
            <pc:sldMk cId="2110002593" sldId="294"/>
            <ac:spMk id="21" creationId="{B9D71E89-7D98-1C4E-23EF-0292CCC78B1B}"/>
          </ac:spMkLst>
        </pc:spChg>
      </pc:sldChg>
      <pc:sldChg chg="modSp mod">
        <pc:chgData name="Cass, B" userId="3fc04dae-4c94-4e36-be0a-8016a362df72" providerId="ADAL" clId="{31D5F5AB-FBB0-40D1-91A3-FE8E52E3EDD0}" dt="2025-04-27T15:57:14.357" v="138" actId="1076"/>
        <pc:sldMkLst>
          <pc:docMk/>
          <pc:sldMk cId="972534241" sldId="295"/>
        </pc:sldMkLst>
        <pc:spChg chg="mod">
          <ac:chgData name="Cass, B" userId="3fc04dae-4c94-4e36-be0a-8016a362df72" providerId="ADAL" clId="{31D5F5AB-FBB0-40D1-91A3-FE8E52E3EDD0}" dt="2025-04-27T15:37:37.963" v="30" actId="1076"/>
          <ac:spMkLst>
            <pc:docMk/>
            <pc:sldMk cId="972534241" sldId="295"/>
            <ac:spMk id="10" creationId="{590AC7DE-CE9C-E076-6372-3B198C91C556}"/>
          </ac:spMkLst>
        </pc:spChg>
        <pc:spChg chg="mod">
          <ac:chgData name="Cass, B" userId="3fc04dae-4c94-4e36-be0a-8016a362df72" providerId="ADAL" clId="{31D5F5AB-FBB0-40D1-91A3-FE8E52E3EDD0}" dt="2025-04-27T15:57:14.357" v="138" actId="1076"/>
          <ac:spMkLst>
            <pc:docMk/>
            <pc:sldMk cId="972534241" sldId="295"/>
            <ac:spMk id="11" creationId="{D635790D-C663-D4BB-4BDF-4CE21E1CB8F6}"/>
          </ac:spMkLst>
        </pc:spChg>
      </pc:sldChg>
      <pc:sldChg chg="modSp mod">
        <pc:chgData name="Cass, B" userId="3fc04dae-4c94-4e36-be0a-8016a362df72" providerId="ADAL" clId="{31D5F5AB-FBB0-40D1-91A3-FE8E52E3EDD0}" dt="2025-04-27T15:38:03.439" v="45" actId="1076"/>
        <pc:sldMkLst>
          <pc:docMk/>
          <pc:sldMk cId="2484604222" sldId="296"/>
        </pc:sldMkLst>
        <pc:spChg chg="mod">
          <ac:chgData name="Cass, B" userId="3fc04dae-4c94-4e36-be0a-8016a362df72" providerId="ADAL" clId="{31D5F5AB-FBB0-40D1-91A3-FE8E52E3EDD0}" dt="2025-04-27T15:38:03.439" v="45" actId="1076"/>
          <ac:spMkLst>
            <pc:docMk/>
            <pc:sldMk cId="2484604222" sldId="296"/>
            <ac:spMk id="5" creationId="{07958E3A-B0E3-6284-AED8-0DC5F4269E40}"/>
          </ac:spMkLst>
        </pc:spChg>
      </pc:sldChg>
      <pc:sldChg chg="modSp mod">
        <pc:chgData name="Cass, B" userId="3fc04dae-4c94-4e36-be0a-8016a362df72" providerId="ADAL" clId="{31D5F5AB-FBB0-40D1-91A3-FE8E52E3EDD0}" dt="2025-04-27T15:38:43.239" v="61" actId="1076"/>
        <pc:sldMkLst>
          <pc:docMk/>
          <pc:sldMk cId="24923259" sldId="298"/>
        </pc:sldMkLst>
        <pc:spChg chg="mod">
          <ac:chgData name="Cass, B" userId="3fc04dae-4c94-4e36-be0a-8016a362df72" providerId="ADAL" clId="{31D5F5AB-FBB0-40D1-91A3-FE8E52E3EDD0}" dt="2025-04-27T15:38:43.239" v="61" actId="1076"/>
          <ac:spMkLst>
            <pc:docMk/>
            <pc:sldMk cId="24923259" sldId="298"/>
            <ac:spMk id="4" creationId="{A032BC08-F762-3F69-E04E-AE0473E36475}"/>
          </ac:spMkLst>
        </pc:spChg>
      </pc:sldChg>
      <pc:sldChg chg="addSp delSp modSp mod">
        <pc:chgData name="Cass, B" userId="3fc04dae-4c94-4e36-be0a-8016a362df72" providerId="ADAL" clId="{31D5F5AB-FBB0-40D1-91A3-FE8E52E3EDD0}" dt="2025-04-27T15:38:47.012" v="63"/>
        <pc:sldMkLst>
          <pc:docMk/>
          <pc:sldMk cId="794344691" sldId="299"/>
        </pc:sldMkLst>
        <pc:spChg chg="add mod">
          <ac:chgData name="Cass, B" userId="3fc04dae-4c94-4e36-be0a-8016a362df72" providerId="ADAL" clId="{31D5F5AB-FBB0-40D1-91A3-FE8E52E3EDD0}" dt="2025-04-27T15:38:47.012" v="63"/>
          <ac:spMkLst>
            <pc:docMk/>
            <pc:sldMk cId="794344691" sldId="299"/>
            <ac:spMk id="4" creationId="{A6155A42-070A-7F80-DE86-3536FBD763A4}"/>
          </ac:spMkLst>
        </pc:spChg>
      </pc:sldChg>
      <pc:sldChg chg="modSp mod">
        <pc:chgData name="Cass, B" userId="3fc04dae-4c94-4e36-be0a-8016a362df72" providerId="ADAL" clId="{31D5F5AB-FBB0-40D1-91A3-FE8E52E3EDD0}" dt="2025-04-27T15:39:01.719" v="77" actId="1076"/>
        <pc:sldMkLst>
          <pc:docMk/>
          <pc:sldMk cId="1506826582" sldId="300"/>
        </pc:sldMkLst>
        <pc:spChg chg="mod">
          <ac:chgData name="Cass, B" userId="3fc04dae-4c94-4e36-be0a-8016a362df72" providerId="ADAL" clId="{31D5F5AB-FBB0-40D1-91A3-FE8E52E3EDD0}" dt="2025-04-27T15:39:01.719" v="77" actId="1076"/>
          <ac:spMkLst>
            <pc:docMk/>
            <pc:sldMk cId="1506826582" sldId="300"/>
            <ac:spMk id="4" creationId="{A373E20F-BECD-1770-0623-32FF27B20E73}"/>
          </ac:spMkLst>
        </pc:spChg>
      </pc:sldChg>
      <pc:sldChg chg="addSp delSp modSp mod">
        <pc:chgData name="Cass, B" userId="3fc04dae-4c94-4e36-be0a-8016a362df72" providerId="ADAL" clId="{31D5F5AB-FBB0-40D1-91A3-FE8E52E3EDD0}" dt="2025-04-27T15:39:07.857" v="79"/>
        <pc:sldMkLst>
          <pc:docMk/>
          <pc:sldMk cId="2075311855" sldId="302"/>
        </pc:sldMkLst>
        <pc:spChg chg="add mod">
          <ac:chgData name="Cass, B" userId="3fc04dae-4c94-4e36-be0a-8016a362df72" providerId="ADAL" clId="{31D5F5AB-FBB0-40D1-91A3-FE8E52E3EDD0}" dt="2025-04-27T15:39:07.857" v="79"/>
          <ac:spMkLst>
            <pc:docMk/>
            <pc:sldMk cId="2075311855" sldId="302"/>
            <ac:spMk id="2" creationId="{6D1B6CAC-7696-9DCF-7AB9-FFC7ADCA159C}"/>
          </ac:spMkLst>
        </pc:spChg>
      </pc:sldChg>
      <pc:sldChg chg="addSp delSp modSp mod">
        <pc:chgData name="Cass, B" userId="3fc04dae-4c94-4e36-be0a-8016a362df72" providerId="ADAL" clId="{31D5F5AB-FBB0-40D1-91A3-FE8E52E3EDD0}" dt="2025-04-27T15:40:25.603" v="105" actId="207"/>
        <pc:sldMkLst>
          <pc:docMk/>
          <pc:sldMk cId="2930110204" sldId="303"/>
        </pc:sldMkLst>
        <pc:spChg chg="mod">
          <ac:chgData name="Cass, B" userId="3fc04dae-4c94-4e36-be0a-8016a362df72" providerId="ADAL" clId="{31D5F5AB-FBB0-40D1-91A3-FE8E52E3EDD0}" dt="2025-04-27T15:39:45.830" v="97" actId="1076"/>
          <ac:spMkLst>
            <pc:docMk/>
            <pc:sldMk cId="2930110204" sldId="303"/>
            <ac:spMk id="4" creationId="{B0415AB3-60D0-52BE-97E2-654EC95CFB04}"/>
          </ac:spMkLst>
        </pc:spChg>
        <pc:spChg chg="mod">
          <ac:chgData name="Cass, B" userId="3fc04dae-4c94-4e36-be0a-8016a362df72" providerId="ADAL" clId="{31D5F5AB-FBB0-40D1-91A3-FE8E52E3EDD0}" dt="2025-04-27T15:39:37.183" v="94" actId="1076"/>
          <ac:spMkLst>
            <pc:docMk/>
            <pc:sldMk cId="2930110204" sldId="303"/>
            <ac:spMk id="5" creationId="{E5CC1D06-0175-B1AE-7D22-488DBB499726}"/>
          </ac:spMkLst>
        </pc:spChg>
        <pc:spChg chg="mod">
          <ac:chgData name="Cass, B" userId="3fc04dae-4c94-4e36-be0a-8016a362df72" providerId="ADAL" clId="{31D5F5AB-FBB0-40D1-91A3-FE8E52E3EDD0}" dt="2025-04-27T15:40:25.603" v="105" actId="207"/>
          <ac:spMkLst>
            <pc:docMk/>
            <pc:sldMk cId="2930110204" sldId="303"/>
            <ac:spMk id="7" creationId="{E583F09A-F767-5229-83D8-ECFBDEB33FDB}"/>
          </ac:spMkLst>
        </pc:spChg>
        <pc:spChg chg="mod">
          <ac:chgData name="Cass, B" userId="3fc04dae-4c94-4e36-be0a-8016a362df72" providerId="ADAL" clId="{31D5F5AB-FBB0-40D1-91A3-FE8E52E3EDD0}" dt="2025-04-27T15:39:49.443" v="98" actId="1076"/>
          <ac:spMkLst>
            <pc:docMk/>
            <pc:sldMk cId="2930110204" sldId="303"/>
            <ac:spMk id="8" creationId="{5A202383-5482-9C75-57FC-1432FC838F7E}"/>
          </ac:spMkLst>
        </pc:spChg>
        <pc:inkChg chg="add mod">
          <ac:chgData name="Cass, B" userId="3fc04dae-4c94-4e36-be0a-8016a362df72" providerId="ADAL" clId="{31D5F5AB-FBB0-40D1-91A3-FE8E52E3EDD0}" dt="2025-04-27T15:40:13.827" v="104" actId="208"/>
          <ac:inkMkLst>
            <pc:docMk/>
            <pc:sldMk cId="2930110204" sldId="303"/>
            <ac:inkMk id="3" creationId="{E77DF2EF-0D0D-E6D7-C9F0-16800CD79E97}"/>
          </ac:inkMkLst>
        </pc:inkChg>
      </pc:sldChg>
      <pc:sldChg chg="modSp del mod">
        <pc:chgData name="Cass, B" userId="3fc04dae-4c94-4e36-be0a-8016a362df72" providerId="ADAL" clId="{31D5F5AB-FBB0-40D1-91A3-FE8E52E3EDD0}" dt="2025-04-27T15:40:42.077" v="111" actId="47"/>
        <pc:sldMkLst>
          <pc:docMk/>
          <pc:sldMk cId="3181115958" sldId="307"/>
        </pc:sldMkLst>
      </pc:sldChg>
      <pc:sldChg chg="modSp mod">
        <pc:chgData name="Cass, B" userId="3fc04dae-4c94-4e36-be0a-8016a362df72" providerId="ADAL" clId="{31D5F5AB-FBB0-40D1-91A3-FE8E52E3EDD0}" dt="2025-04-27T15:41:50.214" v="113" actId="207"/>
        <pc:sldMkLst>
          <pc:docMk/>
          <pc:sldMk cId="218474791" sldId="312"/>
        </pc:sldMkLst>
        <pc:spChg chg="mod">
          <ac:chgData name="Cass, B" userId="3fc04dae-4c94-4e36-be0a-8016a362df72" providerId="ADAL" clId="{31D5F5AB-FBB0-40D1-91A3-FE8E52E3EDD0}" dt="2025-04-27T15:41:44.824" v="112" actId="692"/>
          <ac:spMkLst>
            <pc:docMk/>
            <pc:sldMk cId="218474791" sldId="312"/>
            <ac:spMk id="8" creationId="{C9435A20-B4A8-68BC-4AB4-FD6FED94A978}"/>
          </ac:spMkLst>
        </pc:spChg>
        <pc:spChg chg="mod">
          <ac:chgData name="Cass, B" userId="3fc04dae-4c94-4e36-be0a-8016a362df72" providerId="ADAL" clId="{31D5F5AB-FBB0-40D1-91A3-FE8E52E3EDD0}" dt="2025-04-27T15:41:50.214" v="113" actId="207"/>
          <ac:spMkLst>
            <pc:docMk/>
            <pc:sldMk cId="218474791" sldId="312"/>
            <ac:spMk id="12" creationId="{71850917-9114-8731-2D8E-0F3FF1894808}"/>
          </ac:spMkLst>
        </pc:spChg>
      </pc:sldChg>
      <pc:sldChg chg="modSp mod">
        <pc:chgData name="Cass, B" userId="3fc04dae-4c94-4e36-be0a-8016a362df72" providerId="ADAL" clId="{31D5F5AB-FBB0-40D1-91A3-FE8E52E3EDD0}" dt="2025-04-27T15:42:04.626" v="115" actId="692"/>
        <pc:sldMkLst>
          <pc:docMk/>
          <pc:sldMk cId="3321502111" sldId="313"/>
        </pc:sldMkLst>
        <pc:spChg chg="mod">
          <ac:chgData name="Cass, B" userId="3fc04dae-4c94-4e36-be0a-8016a362df72" providerId="ADAL" clId="{31D5F5AB-FBB0-40D1-91A3-FE8E52E3EDD0}" dt="2025-04-27T15:42:04.626" v="115" actId="692"/>
          <ac:spMkLst>
            <pc:docMk/>
            <pc:sldMk cId="3321502111" sldId="313"/>
            <ac:spMk id="7" creationId="{71443A6E-0FFF-29CD-4322-EC9311BB9569}"/>
          </ac:spMkLst>
        </pc:spChg>
        <pc:spChg chg="mod">
          <ac:chgData name="Cass, B" userId="3fc04dae-4c94-4e36-be0a-8016a362df72" providerId="ADAL" clId="{31D5F5AB-FBB0-40D1-91A3-FE8E52E3EDD0}" dt="2025-04-27T15:41:58.883" v="114" actId="207"/>
          <ac:spMkLst>
            <pc:docMk/>
            <pc:sldMk cId="3321502111" sldId="313"/>
            <ac:spMk id="11" creationId="{03500134-B863-28C5-4266-1D904068DC55}"/>
          </ac:spMkLst>
        </pc:spChg>
      </pc:sldChg>
      <pc:sldChg chg="modSp mod">
        <pc:chgData name="Cass, B" userId="3fc04dae-4c94-4e36-be0a-8016a362df72" providerId="ADAL" clId="{31D5F5AB-FBB0-40D1-91A3-FE8E52E3EDD0}" dt="2025-04-27T15:42:12.515" v="117" actId="207"/>
        <pc:sldMkLst>
          <pc:docMk/>
          <pc:sldMk cId="2336971122" sldId="314"/>
        </pc:sldMkLst>
        <pc:spChg chg="mod">
          <ac:chgData name="Cass, B" userId="3fc04dae-4c94-4e36-be0a-8016a362df72" providerId="ADAL" clId="{31D5F5AB-FBB0-40D1-91A3-FE8E52E3EDD0}" dt="2025-04-27T15:42:09.432" v="116" actId="692"/>
          <ac:spMkLst>
            <pc:docMk/>
            <pc:sldMk cId="2336971122" sldId="314"/>
            <ac:spMk id="7" creationId="{0194F531-0DB7-6717-21FD-C3EE724D17C6}"/>
          </ac:spMkLst>
        </pc:spChg>
        <pc:spChg chg="mod">
          <ac:chgData name="Cass, B" userId="3fc04dae-4c94-4e36-be0a-8016a362df72" providerId="ADAL" clId="{31D5F5AB-FBB0-40D1-91A3-FE8E52E3EDD0}" dt="2025-04-27T15:42:12.515" v="117" actId="207"/>
          <ac:spMkLst>
            <pc:docMk/>
            <pc:sldMk cId="2336971122" sldId="314"/>
            <ac:spMk id="11" creationId="{D61C1887-4B06-3177-CEC7-4D7EFD449F58}"/>
          </ac:spMkLst>
        </pc:spChg>
      </pc:sldChg>
      <pc:sldChg chg="modSp mod setBg">
        <pc:chgData name="Cass, B" userId="3fc04dae-4c94-4e36-be0a-8016a362df72" providerId="ADAL" clId="{31D5F5AB-FBB0-40D1-91A3-FE8E52E3EDD0}" dt="2025-04-27T15:43:20.135" v="134" actId="692"/>
        <pc:sldMkLst>
          <pc:docMk/>
          <pc:sldMk cId="3884753661" sldId="315"/>
        </pc:sldMkLst>
        <pc:spChg chg="mod">
          <ac:chgData name="Cass, B" userId="3fc04dae-4c94-4e36-be0a-8016a362df72" providerId="ADAL" clId="{31D5F5AB-FBB0-40D1-91A3-FE8E52E3EDD0}" dt="2025-04-27T15:43:20.135" v="134" actId="692"/>
          <ac:spMkLst>
            <pc:docMk/>
            <pc:sldMk cId="3884753661" sldId="315"/>
            <ac:spMk id="7" creationId="{0B1915F5-8CD1-9A2B-42A1-FC49BE980342}"/>
          </ac:spMkLst>
        </pc:spChg>
        <pc:spChg chg="mod">
          <ac:chgData name="Cass, B" userId="3fc04dae-4c94-4e36-be0a-8016a362df72" providerId="ADAL" clId="{31D5F5AB-FBB0-40D1-91A3-FE8E52E3EDD0}" dt="2025-04-27T15:42:16.299" v="118" actId="207"/>
          <ac:spMkLst>
            <pc:docMk/>
            <pc:sldMk cId="3884753661" sldId="315"/>
            <ac:spMk id="11" creationId="{52FAC551-088F-62F9-4EFB-7D819DE60A2C}"/>
          </ac:spMkLst>
        </pc:spChg>
      </pc:sldChg>
      <pc:sldChg chg="modSp mod">
        <pc:chgData name="Cass, B" userId="3fc04dae-4c94-4e36-be0a-8016a362df72" providerId="ADAL" clId="{31D5F5AB-FBB0-40D1-91A3-FE8E52E3EDD0}" dt="2025-04-27T15:43:02.750" v="129" actId="692"/>
        <pc:sldMkLst>
          <pc:docMk/>
          <pc:sldMk cId="3143499738" sldId="317"/>
        </pc:sldMkLst>
        <pc:spChg chg="mod">
          <ac:chgData name="Cass, B" userId="3fc04dae-4c94-4e36-be0a-8016a362df72" providerId="ADAL" clId="{31D5F5AB-FBB0-40D1-91A3-FE8E52E3EDD0}" dt="2025-04-27T15:43:02.750" v="129" actId="692"/>
          <ac:spMkLst>
            <pc:docMk/>
            <pc:sldMk cId="3143499738" sldId="317"/>
            <ac:spMk id="7" creationId="{BAD2D5EC-FE54-D8DF-86FD-8EA7ACEC33B6}"/>
          </ac:spMkLst>
        </pc:spChg>
        <pc:spChg chg="mod">
          <ac:chgData name="Cass, B" userId="3fc04dae-4c94-4e36-be0a-8016a362df72" providerId="ADAL" clId="{31D5F5AB-FBB0-40D1-91A3-FE8E52E3EDD0}" dt="2025-04-27T15:42:19.867" v="119" actId="207"/>
          <ac:spMkLst>
            <pc:docMk/>
            <pc:sldMk cId="3143499738" sldId="317"/>
            <ac:spMk id="11" creationId="{1B46EFE8-B1E1-CD71-2DF6-F3F5357FC2A5}"/>
          </ac:spMkLst>
        </pc:spChg>
      </pc:sldChg>
      <pc:sldChg chg="modSp mod">
        <pc:chgData name="Cass, B" userId="3fc04dae-4c94-4e36-be0a-8016a362df72" providerId="ADAL" clId="{31D5F5AB-FBB0-40D1-91A3-FE8E52E3EDD0}" dt="2025-04-27T15:42:59.037" v="128" actId="692"/>
        <pc:sldMkLst>
          <pc:docMk/>
          <pc:sldMk cId="3710166789" sldId="318"/>
        </pc:sldMkLst>
        <pc:spChg chg="mod">
          <ac:chgData name="Cass, B" userId="3fc04dae-4c94-4e36-be0a-8016a362df72" providerId="ADAL" clId="{31D5F5AB-FBB0-40D1-91A3-FE8E52E3EDD0}" dt="2025-04-27T15:42:59.037" v="128" actId="692"/>
          <ac:spMkLst>
            <pc:docMk/>
            <pc:sldMk cId="3710166789" sldId="318"/>
            <ac:spMk id="7" creationId="{BDBD49E4-CFE3-6F4B-11CC-70DA30BDC302}"/>
          </ac:spMkLst>
        </pc:spChg>
        <pc:spChg chg="mod">
          <ac:chgData name="Cass, B" userId="3fc04dae-4c94-4e36-be0a-8016a362df72" providerId="ADAL" clId="{31D5F5AB-FBB0-40D1-91A3-FE8E52E3EDD0}" dt="2025-04-27T15:42:24.610" v="120" actId="207"/>
          <ac:spMkLst>
            <pc:docMk/>
            <pc:sldMk cId="3710166789" sldId="318"/>
            <ac:spMk id="11" creationId="{3E24403A-8E8F-9749-7D19-7E2838893BC7}"/>
          </ac:spMkLst>
        </pc:spChg>
      </pc:sldChg>
      <pc:sldChg chg="modSp mod">
        <pc:chgData name="Cass, B" userId="3fc04dae-4c94-4e36-be0a-8016a362df72" providerId="ADAL" clId="{31D5F5AB-FBB0-40D1-91A3-FE8E52E3EDD0}" dt="2025-04-27T15:42:55.398" v="127" actId="692"/>
        <pc:sldMkLst>
          <pc:docMk/>
          <pc:sldMk cId="585204261" sldId="319"/>
        </pc:sldMkLst>
        <pc:spChg chg="mod">
          <ac:chgData name="Cass, B" userId="3fc04dae-4c94-4e36-be0a-8016a362df72" providerId="ADAL" clId="{31D5F5AB-FBB0-40D1-91A3-FE8E52E3EDD0}" dt="2025-04-27T15:42:55.398" v="127" actId="692"/>
          <ac:spMkLst>
            <pc:docMk/>
            <pc:sldMk cId="585204261" sldId="319"/>
            <ac:spMk id="7" creationId="{A54555BA-D778-A459-22CF-4D1156994B9B}"/>
          </ac:spMkLst>
        </pc:spChg>
        <pc:spChg chg="mod">
          <ac:chgData name="Cass, B" userId="3fc04dae-4c94-4e36-be0a-8016a362df72" providerId="ADAL" clId="{31D5F5AB-FBB0-40D1-91A3-FE8E52E3EDD0}" dt="2025-04-27T15:42:29.600" v="121" actId="207"/>
          <ac:spMkLst>
            <pc:docMk/>
            <pc:sldMk cId="585204261" sldId="319"/>
            <ac:spMk id="11" creationId="{D00B539D-9756-331F-7A89-E24FA90A1A0E}"/>
          </ac:spMkLst>
        </pc:spChg>
      </pc:sldChg>
      <pc:sldChg chg="modSp mod">
        <pc:chgData name="Cass, B" userId="3fc04dae-4c94-4e36-be0a-8016a362df72" providerId="ADAL" clId="{31D5F5AB-FBB0-40D1-91A3-FE8E52E3EDD0}" dt="2025-04-27T15:42:52.050" v="126" actId="692"/>
        <pc:sldMkLst>
          <pc:docMk/>
          <pc:sldMk cId="577547487" sldId="321"/>
        </pc:sldMkLst>
        <pc:spChg chg="mod">
          <ac:chgData name="Cass, B" userId="3fc04dae-4c94-4e36-be0a-8016a362df72" providerId="ADAL" clId="{31D5F5AB-FBB0-40D1-91A3-FE8E52E3EDD0}" dt="2025-04-27T15:42:52.050" v="126" actId="692"/>
          <ac:spMkLst>
            <pc:docMk/>
            <pc:sldMk cId="577547487" sldId="321"/>
            <ac:spMk id="7" creationId="{716CF07F-2D44-6699-A14A-6D51E60D1279}"/>
          </ac:spMkLst>
        </pc:spChg>
        <pc:spChg chg="mod">
          <ac:chgData name="Cass, B" userId="3fc04dae-4c94-4e36-be0a-8016a362df72" providerId="ADAL" clId="{31D5F5AB-FBB0-40D1-91A3-FE8E52E3EDD0}" dt="2025-04-27T15:42:33.501" v="122" actId="207"/>
          <ac:spMkLst>
            <pc:docMk/>
            <pc:sldMk cId="577547487" sldId="321"/>
            <ac:spMk id="11" creationId="{4132C7AB-D52C-F9AE-8AAB-49FAA7E9814B}"/>
          </ac:spMkLst>
        </pc:spChg>
      </pc:sldChg>
      <pc:sldChg chg="modSp mod">
        <pc:chgData name="Cass, B" userId="3fc04dae-4c94-4e36-be0a-8016a362df72" providerId="ADAL" clId="{31D5F5AB-FBB0-40D1-91A3-FE8E52E3EDD0}" dt="2025-04-27T15:42:47.887" v="125" actId="692"/>
        <pc:sldMkLst>
          <pc:docMk/>
          <pc:sldMk cId="4096354623" sldId="322"/>
        </pc:sldMkLst>
        <pc:spChg chg="mod">
          <ac:chgData name="Cass, B" userId="3fc04dae-4c94-4e36-be0a-8016a362df72" providerId="ADAL" clId="{31D5F5AB-FBB0-40D1-91A3-FE8E52E3EDD0}" dt="2025-04-27T15:42:47.887" v="125" actId="692"/>
          <ac:spMkLst>
            <pc:docMk/>
            <pc:sldMk cId="4096354623" sldId="322"/>
            <ac:spMk id="7" creationId="{B2351B4D-7340-C7EA-BDA2-193F785EA81B}"/>
          </ac:spMkLst>
        </pc:spChg>
        <pc:spChg chg="mod">
          <ac:chgData name="Cass, B" userId="3fc04dae-4c94-4e36-be0a-8016a362df72" providerId="ADAL" clId="{31D5F5AB-FBB0-40D1-91A3-FE8E52E3EDD0}" dt="2025-04-27T15:42:38.304" v="123" actId="207"/>
          <ac:spMkLst>
            <pc:docMk/>
            <pc:sldMk cId="4096354623" sldId="322"/>
            <ac:spMk id="11" creationId="{F39B5B66-FC73-DAE2-05A5-132E271019D3}"/>
          </ac:spMkLst>
        </pc:spChg>
      </pc:sldChg>
      <pc:sldChg chg="addSp modSp add setBg">
        <pc:chgData name="Cass, B" userId="3fc04dae-4c94-4e36-be0a-8016a362df72" providerId="ADAL" clId="{31D5F5AB-FBB0-40D1-91A3-FE8E52E3EDD0}" dt="2025-04-27T15:40:40.546" v="110"/>
        <pc:sldMkLst>
          <pc:docMk/>
          <pc:sldMk cId="16118778" sldId="324"/>
        </pc:sldMkLst>
        <pc:spChg chg="add mod">
          <ac:chgData name="Cass, B" userId="3fc04dae-4c94-4e36-be0a-8016a362df72" providerId="ADAL" clId="{31D5F5AB-FBB0-40D1-91A3-FE8E52E3EDD0}" dt="2025-04-27T15:40:40.546" v="110"/>
          <ac:spMkLst>
            <pc:docMk/>
            <pc:sldMk cId="16118778" sldId="324"/>
            <ac:spMk id="2" creationId="{C24172B2-959D-B2A2-4079-FFB4B404813F}"/>
          </ac:spMkLst>
        </pc:spChg>
      </pc:sldChg>
    </pc:docChg>
  </pc:docChgLst>
  <pc:docChgLst>
    <pc:chgData name="Cass, B" userId="3fc04dae-4c94-4e36-be0a-8016a362df72" providerId="ADAL" clId="{52D0C5F4-79B1-4758-B4FD-A7007AF91527}"/>
    <pc:docChg chg="undo redo custSel addSld delSld modSld sldOrd">
      <pc:chgData name="Cass, B" userId="3fc04dae-4c94-4e36-be0a-8016a362df72" providerId="ADAL" clId="{52D0C5F4-79B1-4758-B4FD-A7007AF91527}" dt="2025-05-09T09:42:55.328" v="637" actId="1076"/>
      <pc:docMkLst>
        <pc:docMk/>
      </pc:docMkLst>
      <pc:sldChg chg="addSp delSp modSp mod delAnim modAnim">
        <pc:chgData name="Cass, B" userId="3fc04dae-4c94-4e36-be0a-8016a362df72" providerId="ADAL" clId="{52D0C5F4-79B1-4758-B4FD-A7007AF91527}" dt="2025-05-04T21:17:58.525" v="538" actId="1076"/>
        <pc:sldMkLst>
          <pc:docMk/>
          <pc:sldMk cId="699093670" sldId="256"/>
        </pc:sldMkLst>
        <pc:spChg chg="mod">
          <ac:chgData name="Cass, B" userId="3fc04dae-4c94-4e36-be0a-8016a362df72" providerId="ADAL" clId="{52D0C5F4-79B1-4758-B4FD-A7007AF91527}" dt="2025-05-04T21:17:58.525" v="538" actId="1076"/>
          <ac:spMkLst>
            <pc:docMk/>
            <pc:sldMk cId="699093670" sldId="256"/>
            <ac:spMk id="44" creationId="{4A54B5F5-D188-7DF6-24E5-F31A9AE75D5E}"/>
          </ac:spMkLst>
        </pc:spChg>
        <pc:spChg chg="add mod">
          <ac:chgData name="Cass, B" userId="3fc04dae-4c94-4e36-be0a-8016a362df72" providerId="ADAL" clId="{52D0C5F4-79B1-4758-B4FD-A7007AF91527}" dt="2025-04-27T22:14:33.609" v="345"/>
          <ac:spMkLst>
            <pc:docMk/>
            <pc:sldMk cId="699093670" sldId="256"/>
            <ac:spMk id="51" creationId="{100CF181-2C1D-A38E-53F2-55FD541E723E}"/>
          </ac:spMkLst>
        </pc:spChg>
        <pc:spChg chg="add mod">
          <ac:chgData name="Cass, B" userId="3fc04dae-4c94-4e36-be0a-8016a362df72" providerId="ADAL" clId="{52D0C5F4-79B1-4758-B4FD-A7007AF91527}" dt="2025-04-27T22:14:33.609" v="345"/>
          <ac:spMkLst>
            <pc:docMk/>
            <pc:sldMk cId="699093670" sldId="256"/>
            <ac:spMk id="52" creationId="{896D7B9A-AB58-26A1-13FA-3A550788218F}"/>
          </ac:spMkLst>
        </pc:spChg>
        <pc:spChg chg="add mod">
          <ac:chgData name="Cass, B" userId="3fc04dae-4c94-4e36-be0a-8016a362df72" providerId="ADAL" clId="{52D0C5F4-79B1-4758-B4FD-A7007AF91527}" dt="2025-04-27T22:14:33.609" v="345"/>
          <ac:spMkLst>
            <pc:docMk/>
            <pc:sldMk cId="699093670" sldId="256"/>
            <ac:spMk id="53" creationId="{C1EE6FBA-ABB5-D3B1-F7C8-F9E1CD46680D}"/>
          </ac:spMkLst>
        </pc:spChg>
        <pc:spChg chg="add mod">
          <ac:chgData name="Cass, B" userId="3fc04dae-4c94-4e36-be0a-8016a362df72" providerId="ADAL" clId="{52D0C5F4-79B1-4758-B4FD-A7007AF91527}" dt="2025-04-27T22:14:33.609" v="345"/>
          <ac:spMkLst>
            <pc:docMk/>
            <pc:sldMk cId="699093670" sldId="256"/>
            <ac:spMk id="54" creationId="{6BCA5D48-9799-A403-A13F-20D6DF82B0EF}"/>
          </ac:spMkLst>
        </pc:spChg>
        <pc:spChg chg="add mod">
          <ac:chgData name="Cass, B" userId="3fc04dae-4c94-4e36-be0a-8016a362df72" providerId="ADAL" clId="{52D0C5F4-79B1-4758-B4FD-A7007AF91527}" dt="2025-04-27T22:14:33.609" v="345"/>
          <ac:spMkLst>
            <pc:docMk/>
            <pc:sldMk cId="699093670" sldId="256"/>
            <ac:spMk id="55" creationId="{280CC2C0-F55A-AD53-7571-C08D8BD142AF}"/>
          </ac:spMkLst>
        </pc:spChg>
        <pc:spChg chg="add mod">
          <ac:chgData name="Cass, B" userId="3fc04dae-4c94-4e36-be0a-8016a362df72" providerId="ADAL" clId="{52D0C5F4-79B1-4758-B4FD-A7007AF91527}" dt="2025-04-27T22:14:47.292" v="351" actId="14100"/>
          <ac:spMkLst>
            <pc:docMk/>
            <pc:sldMk cId="699093670" sldId="256"/>
            <ac:spMk id="60" creationId="{5C013817-BC53-D95E-AADF-C37310E35BD2}"/>
          </ac:spMkLst>
        </pc:spChg>
        <pc:inkChg chg="add mod">
          <ac:chgData name="Cass, B" userId="3fc04dae-4c94-4e36-be0a-8016a362df72" providerId="ADAL" clId="{52D0C5F4-79B1-4758-B4FD-A7007AF91527}" dt="2025-04-27T22:14:33.609" v="345"/>
          <ac:inkMkLst>
            <pc:docMk/>
            <pc:sldMk cId="699093670" sldId="256"/>
            <ac:inkMk id="56" creationId="{FA0996D1-A4BA-8424-B911-5576B3E6418A}"/>
          </ac:inkMkLst>
        </pc:inkChg>
        <pc:inkChg chg="add mod">
          <ac:chgData name="Cass, B" userId="3fc04dae-4c94-4e36-be0a-8016a362df72" providerId="ADAL" clId="{52D0C5F4-79B1-4758-B4FD-A7007AF91527}" dt="2025-04-27T22:14:33.609" v="345"/>
          <ac:inkMkLst>
            <pc:docMk/>
            <pc:sldMk cId="699093670" sldId="256"/>
            <ac:inkMk id="58" creationId="{BEC78A78-0537-0D46-CA89-55307146F6AA}"/>
          </ac:inkMkLst>
        </pc:inkChg>
      </pc:sldChg>
      <pc:sldChg chg="modSp mod">
        <pc:chgData name="Cass, B" userId="3fc04dae-4c94-4e36-be0a-8016a362df72" providerId="ADAL" clId="{52D0C5F4-79B1-4758-B4FD-A7007AF91527}" dt="2025-05-09T09:42:55.328" v="637" actId="1076"/>
        <pc:sldMkLst>
          <pc:docMk/>
          <pc:sldMk cId="813801057" sldId="258"/>
        </pc:sldMkLst>
        <pc:spChg chg="mod">
          <ac:chgData name="Cass, B" userId="3fc04dae-4c94-4e36-be0a-8016a362df72" providerId="ADAL" clId="{52D0C5F4-79B1-4758-B4FD-A7007AF91527}" dt="2025-05-09T09:42:55.328" v="637" actId="1076"/>
          <ac:spMkLst>
            <pc:docMk/>
            <pc:sldMk cId="813801057" sldId="258"/>
            <ac:spMk id="91" creationId="{DD3575C3-F98C-EF9C-5964-934C738FC44A}"/>
          </ac:spMkLst>
        </pc:spChg>
      </pc:sldChg>
      <pc:sldChg chg="modSp mod">
        <pc:chgData name="Cass, B" userId="3fc04dae-4c94-4e36-be0a-8016a362df72" providerId="ADAL" clId="{52D0C5F4-79B1-4758-B4FD-A7007AF91527}" dt="2025-05-03T14:34:13.297" v="464" actId="20577"/>
        <pc:sldMkLst>
          <pc:docMk/>
          <pc:sldMk cId="3301558073" sldId="259"/>
        </pc:sldMkLst>
        <pc:spChg chg="mod">
          <ac:chgData name="Cass, B" userId="3fc04dae-4c94-4e36-be0a-8016a362df72" providerId="ADAL" clId="{52D0C5F4-79B1-4758-B4FD-A7007AF91527}" dt="2025-05-03T14:34:13.297" v="464" actId="20577"/>
          <ac:spMkLst>
            <pc:docMk/>
            <pc:sldMk cId="3301558073" sldId="259"/>
            <ac:spMk id="16" creationId="{C73B1E37-56A9-E423-A75B-24B36438413E}"/>
          </ac:spMkLst>
        </pc:spChg>
        <pc:spChg chg="mod">
          <ac:chgData name="Cass, B" userId="3fc04dae-4c94-4e36-be0a-8016a362df72" providerId="ADAL" clId="{52D0C5F4-79B1-4758-B4FD-A7007AF91527}" dt="2025-05-03T14:34:12.243" v="463" actId="20577"/>
          <ac:spMkLst>
            <pc:docMk/>
            <pc:sldMk cId="3301558073" sldId="259"/>
            <ac:spMk id="30" creationId="{FCC6BC24-CF26-075A-E2F1-96D5CA7698CF}"/>
          </ac:spMkLst>
        </pc:spChg>
      </pc:sldChg>
      <pc:sldChg chg="modSp mod">
        <pc:chgData name="Cass, B" userId="3fc04dae-4c94-4e36-be0a-8016a362df72" providerId="ADAL" clId="{52D0C5F4-79B1-4758-B4FD-A7007AF91527}" dt="2025-05-03T14:38:19.920" v="492" actId="1076"/>
        <pc:sldMkLst>
          <pc:docMk/>
          <pc:sldMk cId="3791596439" sldId="260"/>
        </pc:sldMkLst>
        <pc:spChg chg="mod">
          <ac:chgData name="Cass, B" userId="3fc04dae-4c94-4e36-be0a-8016a362df72" providerId="ADAL" clId="{52D0C5F4-79B1-4758-B4FD-A7007AF91527}" dt="2025-05-03T14:38:19.920" v="492" actId="1076"/>
          <ac:spMkLst>
            <pc:docMk/>
            <pc:sldMk cId="3791596439" sldId="260"/>
            <ac:spMk id="2" creationId="{F497A4D7-1581-C999-4E57-746A451DBD91}"/>
          </ac:spMkLst>
        </pc:spChg>
        <pc:spChg chg="mod">
          <ac:chgData name="Cass, B" userId="3fc04dae-4c94-4e36-be0a-8016a362df72" providerId="ADAL" clId="{52D0C5F4-79B1-4758-B4FD-A7007AF91527}" dt="2025-05-03T14:33:49.784" v="455" actId="20577"/>
          <ac:spMkLst>
            <pc:docMk/>
            <pc:sldMk cId="3791596439" sldId="260"/>
            <ac:spMk id="16" creationId="{5B714685-B0EE-CDE7-6697-AEEB1547CE00}"/>
          </ac:spMkLst>
        </pc:spChg>
        <pc:spChg chg="mod">
          <ac:chgData name="Cass, B" userId="3fc04dae-4c94-4e36-be0a-8016a362df72" providerId="ADAL" clId="{52D0C5F4-79B1-4758-B4FD-A7007AF91527}" dt="2025-05-03T14:33:48.689" v="454" actId="20577"/>
          <ac:spMkLst>
            <pc:docMk/>
            <pc:sldMk cId="3791596439" sldId="260"/>
            <ac:spMk id="30" creationId="{D1675216-143B-E379-F99B-147E21C252D3}"/>
          </ac:spMkLst>
        </pc:spChg>
      </pc:sldChg>
      <pc:sldChg chg="addSp delSp modSp mod">
        <pc:chgData name="Cass, B" userId="3fc04dae-4c94-4e36-be0a-8016a362df72" providerId="ADAL" clId="{52D0C5F4-79B1-4758-B4FD-A7007AF91527}" dt="2025-05-03T14:38:46.085" v="494"/>
        <pc:sldMkLst>
          <pc:docMk/>
          <pc:sldMk cId="3896025644" sldId="261"/>
        </pc:sldMkLst>
        <pc:spChg chg="add mod">
          <ac:chgData name="Cass, B" userId="3fc04dae-4c94-4e36-be0a-8016a362df72" providerId="ADAL" clId="{52D0C5F4-79B1-4758-B4FD-A7007AF91527}" dt="2025-05-03T14:38:46.085" v="494"/>
          <ac:spMkLst>
            <pc:docMk/>
            <pc:sldMk cId="3896025644" sldId="261"/>
            <ac:spMk id="3" creationId="{BA9BC3BC-3309-18A7-EA14-9FEAE3FCCD5C}"/>
          </ac:spMkLst>
        </pc:spChg>
        <pc:spChg chg="mod">
          <ac:chgData name="Cass, B" userId="3fc04dae-4c94-4e36-be0a-8016a362df72" providerId="ADAL" clId="{52D0C5F4-79B1-4758-B4FD-A7007AF91527}" dt="2025-05-03T14:34:08.339" v="462" actId="1076"/>
          <ac:spMkLst>
            <pc:docMk/>
            <pc:sldMk cId="3896025644" sldId="261"/>
            <ac:spMk id="24" creationId="{243E8C04-59A1-9B1F-1AAC-49B4BE5B2A4E}"/>
          </ac:spMkLst>
        </pc:spChg>
        <pc:cxnChg chg="add mod">
          <ac:chgData name="Cass, B" userId="3fc04dae-4c94-4e36-be0a-8016a362df72" providerId="ADAL" clId="{52D0C5F4-79B1-4758-B4FD-A7007AF91527}" dt="2025-05-03T14:38:46.085" v="494"/>
          <ac:cxnSpMkLst>
            <pc:docMk/>
            <pc:sldMk cId="3896025644" sldId="261"/>
            <ac:cxnSpMk id="5" creationId="{2F46CA74-D6D4-C82A-F17A-0DB50A9C1DB0}"/>
          </ac:cxnSpMkLst>
        </pc:cxnChg>
        <pc:cxnChg chg="add mod">
          <ac:chgData name="Cass, B" userId="3fc04dae-4c94-4e36-be0a-8016a362df72" providerId="ADAL" clId="{52D0C5F4-79B1-4758-B4FD-A7007AF91527}" dt="2025-05-03T14:38:46.085" v="494"/>
          <ac:cxnSpMkLst>
            <pc:docMk/>
            <pc:sldMk cId="3896025644" sldId="261"/>
            <ac:cxnSpMk id="6" creationId="{DD10C315-FA3C-69C4-A303-148F88E0CD9D}"/>
          </ac:cxnSpMkLst>
        </pc:cxnChg>
      </pc:sldChg>
      <pc:sldChg chg="del">
        <pc:chgData name="Cass, B" userId="3fc04dae-4c94-4e36-be0a-8016a362df72" providerId="ADAL" clId="{52D0C5F4-79B1-4758-B4FD-A7007AF91527}" dt="2025-05-03T14:35:06.278" v="477" actId="47"/>
        <pc:sldMkLst>
          <pc:docMk/>
          <pc:sldMk cId="2680180746" sldId="262"/>
        </pc:sldMkLst>
      </pc:sldChg>
      <pc:sldChg chg="modSp mod">
        <pc:chgData name="Cass, B" userId="3fc04dae-4c94-4e36-be0a-8016a362df72" providerId="ADAL" clId="{52D0C5F4-79B1-4758-B4FD-A7007AF91527}" dt="2025-05-03T14:35:12.164" v="481" actId="14100"/>
        <pc:sldMkLst>
          <pc:docMk/>
          <pc:sldMk cId="293145860" sldId="263"/>
        </pc:sldMkLst>
        <pc:spChg chg="mod">
          <ac:chgData name="Cass, B" userId="3fc04dae-4c94-4e36-be0a-8016a362df72" providerId="ADAL" clId="{52D0C5F4-79B1-4758-B4FD-A7007AF91527}" dt="2025-05-03T14:35:12.164" v="481" actId="14100"/>
          <ac:spMkLst>
            <pc:docMk/>
            <pc:sldMk cId="293145860" sldId="263"/>
            <ac:spMk id="13" creationId="{31EAB168-BC3C-C7E0-A4D5-97B28FC988DE}"/>
          </ac:spMkLst>
        </pc:spChg>
        <pc:spChg chg="mod">
          <ac:chgData name="Cass, B" userId="3fc04dae-4c94-4e36-be0a-8016a362df72" providerId="ADAL" clId="{52D0C5F4-79B1-4758-B4FD-A7007AF91527}" dt="2025-05-03T14:35:09.903" v="479" actId="1076"/>
          <ac:spMkLst>
            <pc:docMk/>
            <pc:sldMk cId="293145860" sldId="263"/>
            <ac:spMk id="25" creationId="{A925F9DD-C062-BE09-1D38-C1F593DBF9CB}"/>
          </ac:spMkLst>
        </pc:spChg>
      </pc:sldChg>
      <pc:sldChg chg="del">
        <pc:chgData name="Cass, B" userId="3fc04dae-4c94-4e36-be0a-8016a362df72" providerId="ADAL" clId="{52D0C5F4-79B1-4758-B4FD-A7007AF91527}" dt="2025-05-03T14:38:12.852" v="491" actId="47"/>
        <pc:sldMkLst>
          <pc:docMk/>
          <pc:sldMk cId="2680540565" sldId="264"/>
        </pc:sldMkLst>
      </pc:sldChg>
      <pc:sldChg chg="modSp mod">
        <pc:chgData name="Cass, B" userId="3fc04dae-4c94-4e36-be0a-8016a362df72" providerId="ADAL" clId="{52D0C5F4-79B1-4758-B4FD-A7007AF91527}" dt="2025-05-03T14:39:21.032" v="505" actId="1076"/>
        <pc:sldMkLst>
          <pc:docMk/>
          <pc:sldMk cId="2209931635" sldId="265"/>
        </pc:sldMkLst>
        <pc:spChg chg="mod">
          <ac:chgData name="Cass, B" userId="3fc04dae-4c94-4e36-be0a-8016a362df72" providerId="ADAL" clId="{52D0C5F4-79B1-4758-B4FD-A7007AF91527}" dt="2025-05-03T14:39:21.032" v="505" actId="1076"/>
          <ac:spMkLst>
            <pc:docMk/>
            <pc:sldMk cId="2209931635" sldId="265"/>
            <ac:spMk id="17" creationId="{A46EE5BA-58FE-2B29-68C1-061EB2CE770C}"/>
          </ac:spMkLst>
        </pc:spChg>
        <pc:spChg chg="mod">
          <ac:chgData name="Cass, B" userId="3fc04dae-4c94-4e36-be0a-8016a362df72" providerId="ADAL" clId="{52D0C5F4-79B1-4758-B4FD-A7007AF91527}" dt="2025-05-03T14:39:02.679" v="498" actId="14100"/>
          <ac:spMkLst>
            <pc:docMk/>
            <pc:sldMk cId="2209931635" sldId="265"/>
            <ac:spMk id="28" creationId="{EBDFE5E2-CDF6-38E3-930B-F86765F1DB51}"/>
          </ac:spMkLst>
        </pc:spChg>
        <pc:cxnChg chg="mod">
          <ac:chgData name="Cass, B" userId="3fc04dae-4c94-4e36-be0a-8016a362df72" providerId="ADAL" clId="{52D0C5F4-79B1-4758-B4FD-A7007AF91527}" dt="2025-05-03T14:39:12.755" v="502" actId="1076"/>
          <ac:cxnSpMkLst>
            <pc:docMk/>
            <pc:sldMk cId="2209931635" sldId="265"/>
            <ac:cxnSpMk id="14" creationId="{AB76951F-29AE-512B-F27A-149DB185CF0D}"/>
          </ac:cxnSpMkLst>
        </pc:cxnChg>
        <pc:cxnChg chg="mod">
          <ac:chgData name="Cass, B" userId="3fc04dae-4c94-4e36-be0a-8016a362df72" providerId="ADAL" clId="{52D0C5F4-79B1-4758-B4FD-A7007AF91527}" dt="2025-05-03T14:39:15.544" v="504" actId="14100"/>
          <ac:cxnSpMkLst>
            <pc:docMk/>
            <pc:sldMk cId="2209931635" sldId="265"/>
            <ac:cxnSpMk id="26" creationId="{525B2C91-B754-FF30-2CEF-886BD486DA2A}"/>
          </ac:cxnSpMkLst>
        </pc:cxnChg>
      </pc:sldChg>
      <pc:sldChg chg="del">
        <pc:chgData name="Cass, B" userId="3fc04dae-4c94-4e36-be0a-8016a362df72" providerId="ADAL" clId="{52D0C5F4-79B1-4758-B4FD-A7007AF91527}" dt="2025-05-03T14:39:36.071" v="512" actId="47"/>
        <pc:sldMkLst>
          <pc:docMk/>
          <pc:sldMk cId="3938663214" sldId="266"/>
        </pc:sldMkLst>
      </pc:sldChg>
      <pc:sldChg chg="addSp modSp mod modAnim">
        <pc:chgData name="Cass, B" userId="3fc04dae-4c94-4e36-be0a-8016a362df72" providerId="ADAL" clId="{52D0C5F4-79B1-4758-B4FD-A7007AF91527}" dt="2025-05-03T14:20:25.558" v="453" actId="120"/>
        <pc:sldMkLst>
          <pc:docMk/>
          <pc:sldMk cId="2036551612" sldId="289"/>
        </pc:sldMkLst>
        <pc:spChg chg="add mod">
          <ac:chgData name="Cass, B" userId="3fc04dae-4c94-4e36-be0a-8016a362df72" providerId="ADAL" clId="{52D0C5F4-79B1-4758-B4FD-A7007AF91527}" dt="2025-05-03T13:54:10.601" v="443" actId="14100"/>
          <ac:spMkLst>
            <pc:docMk/>
            <pc:sldMk cId="2036551612" sldId="289"/>
            <ac:spMk id="2" creationId="{BC1E557D-000B-AE79-FFCD-C841A6D15CAF}"/>
          </ac:spMkLst>
        </pc:spChg>
        <pc:spChg chg="mod">
          <ac:chgData name="Cass, B" userId="3fc04dae-4c94-4e36-be0a-8016a362df72" providerId="ADAL" clId="{52D0C5F4-79B1-4758-B4FD-A7007AF91527}" dt="2025-05-03T14:20:25.558" v="453" actId="120"/>
          <ac:spMkLst>
            <pc:docMk/>
            <pc:sldMk cId="2036551612" sldId="289"/>
            <ac:spMk id="63" creationId="{8C21C730-1FA3-0778-31CD-7E40D9C3E2A2}"/>
          </ac:spMkLst>
        </pc:spChg>
      </pc:sldChg>
      <pc:sldChg chg="addSp modSp mod modAnim">
        <pc:chgData name="Cass, B" userId="3fc04dae-4c94-4e36-be0a-8016a362df72" providerId="ADAL" clId="{52D0C5F4-79B1-4758-B4FD-A7007AF91527}" dt="2025-05-03T13:54:27.091" v="445" actId="14100"/>
        <pc:sldMkLst>
          <pc:docMk/>
          <pc:sldMk cId="2110002593" sldId="294"/>
        </pc:sldMkLst>
        <pc:spChg chg="add mod">
          <ac:chgData name="Cass, B" userId="3fc04dae-4c94-4e36-be0a-8016a362df72" providerId="ADAL" clId="{52D0C5F4-79B1-4758-B4FD-A7007AF91527}" dt="2025-05-03T13:54:27.091" v="445" actId="14100"/>
          <ac:spMkLst>
            <pc:docMk/>
            <pc:sldMk cId="2110002593" sldId="294"/>
            <ac:spMk id="2" creationId="{E13CB0C3-19E7-856D-18E5-3A673E3014D3}"/>
          </ac:spMkLst>
        </pc:spChg>
        <pc:spChg chg="mod">
          <ac:chgData name="Cass, B" userId="3fc04dae-4c94-4e36-be0a-8016a362df72" providerId="ADAL" clId="{52D0C5F4-79B1-4758-B4FD-A7007AF91527}" dt="2025-05-03T13:29:14.342" v="413" actId="1076"/>
          <ac:spMkLst>
            <pc:docMk/>
            <pc:sldMk cId="2110002593" sldId="294"/>
            <ac:spMk id="22" creationId="{0C134F78-1C9E-F687-506C-9A775023CA90}"/>
          </ac:spMkLst>
        </pc:spChg>
      </pc:sldChg>
      <pc:sldChg chg="addSp delSp modSp mod delAnim modAnim">
        <pc:chgData name="Cass, B" userId="3fc04dae-4c94-4e36-be0a-8016a362df72" providerId="ADAL" clId="{52D0C5F4-79B1-4758-B4FD-A7007AF91527}" dt="2025-05-03T13:54:53.734" v="451"/>
        <pc:sldMkLst>
          <pc:docMk/>
          <pc:sldMk cId="972534241" sldId="295"/>
        </pc:sldMkLst>
        <pc:spChg chg="add mod">
          <ac:chgData name="Cass, B" userId="3fc04dae-4c94-4e36-be0a-8016a362df72" providerId="ADAL" clId="{52D0C5F4-79B1-4758-B4FD-A7007AF91527}" dt="2025-05-03T13:54:40.651" v="447"/>
          <ac:spMkLst>
            <pc:docMk/>
            <pc:sldMk cId="972534241" sldId="295"/>
            <ac:spMk id="3" creationId="{57776C53-1573-16E5-DE51-78467A77490D}"/>
          </ac:spMkLst>
        </pc:spChg>
        <pc:spChg chg="mod">
          <ac:chgData name="Cass, B" userId="3fc04dae-4c94-4e36-be0a-8016a362df72" providerId="ADAL" clId="{52D0C5F4-79B1-4758-B4FD-A7007AF91527}" dt="2025-05-03T13:30:09.177" v="426" actId="207"/>
          <ac:spMkLst>
            <pc:docMk/>
            <pc:sldMk cId="972534241" sldId="295"/>
            <ac:spMk id="11" creationId="{D635790D-C663-D4BB-4BDF-4CE21E1CB8F6}"/>
          </ac:spMkLst>
        </pc:spChg>
      </pc:sldChg>
      <pc:sldChg chg="addSp delSp modSp mod delAnim modAnim">
        <pc:chgData name="Cass, B" userId="3fc04dae-4c94-4e36-be0a-8016a362df72" providerId="ADAL" clId="{52D0C5F4-79B1-4758-B4FD-A7007AF91527}" dt="2025-05-03T13:54:49.850" v="450"/>
        <pc:sldMkLst>
          <pc:docMk/>
          <pc:sldMk cId="2484604222" sldId="296"/>
        </pc:sldMkLst>
        <pc:spChg chg="mod">
          <ac:chgData name="Cass, B" userId="3fc04dae-4c94-4e36-be0a-8016a362df72" providerId="ADAL" clId="{52D0C5F4-79B1-4758-B4FD-A7007AF91527}" dt="2025-05-03T13:30:30.863" v="429" actId="207"/>
          <ac:spMkLst>
            <pc:docMk/>
            <pc:sldMk cId="2484604222" sldId="296"/>
            <ac:spMk id="2" creationId="{F86AE225-F029-8AC1-30D6-1978F304B95C}"/>
          </ac:spMkLst>
        </pc:spChg>
        <pc:spChg chg="add mod">
          <ac:chgData name="Cass, B" userId="3fc04dae-4c94-4e36-be0a-8016a362df72" providerId="ADAL" clId="{52D0C5F4-79B1-4758-B4FD-A7007AF91527}" dt="2025-05-03T13:54:44.667" v="449"/>
          <ac:spMkLst>
            <pc:docMk/>
            <pc:sldMk cId="2484604222" sldId="296"/>
            <ac:spMk id="7" creationId="{C01D469C-854F-146E-2A19-2FC5F3959562}"/>
          </ac:spMkLst>
        </pc:spChg>
      </pc:sldChg>
      <pc:sldChg chg="modSp mod">
        <pc:chgData name="Cass, B" userId="3fc04dae-4c94-4e36-be0a-8016a362df72" providerId="ADAL" clId="{52D0C5F4-79B1-4758-B4FD-A7007AF91527}" dt="2025-05-04T14:12:15.179" v="529" actId="113"/>
        <pc:sldMkLst>
          <pc:docMk/>
          <pc:sldMk cId="3315824970" sldId="306"/>
        </pc:sldMkLst>
        <pc:spChg chg="mod">
          <ac:chgData name="Cass, B" userId="3fc04dae-4c94-4e36-be0a-8016a362df72" providerId="ADAL" clId="{52D0C5F4-79B1-4758-B4FD-A7007AF91527}" dt="2025-05-04T14:11:12.652" v="521" actId="1076"/>
          <ac:spMkLst>
            <pc:docMk/>
            <pc:sldMk cId="3315824970" sldId="306"/>
            <ac:spMk id="111" creationId="{169B871C-29A6-8C64-5175-4CB0F200CA89}"/>
          </ac:spMkLst>
        </pc:spChg>
        <pc:spChg chg="mod">
          <ac:chgData name="Cass, B" userId="3fc04dae-4c94-4e36-be0a-8016a362df72" providerId="ADAL" clId="{52D0C5F4-79B1-4758-B4FD-A7007AF91527}" dt="2025-05-04T14:12:11.722" v="528" actId="1076"/>
          <ac:spMkLst>
            <pc:docMk/>
            <pc:sldMk cId="3315824970" sldId="306"/>
            <ac:spMk id="112" creationId="{1BFC118C-2B25-D7E7-8133-70C605AA5214}"/>
          </ac:spMkLst>
        </pc:spChg>
        <pc:spChg chg="mod">
          <ac:chgData name="Cass, B" userId="3fc04dae-4c94-4e36-be0a-8016a362df72" providerId="ADAL" clId="{52D0C5F4-79B1-4758-B4FD-A7007AF91527}" dt="2025-05-04T14:11:19.162" v="523" actId="1076"/>
          <ac:spMkLst>
            <pc:docMk/>
            <pc:sldMk cId="3315824970" sldId="306"/>
            <ac:spMk id="113" creationId="{7BCC95DA-24E6-8230-C3A2-02B9E4B3D862}"/>
          </ac:spMkLst>
        </pc:spChg>
        <pc:spChg chg="mod">
          <ac:chgData name="Cass, B" userId="3fc04dae-4c94-4e36-be0a-8016a362df72" providerId="ADAL" clId="{52D0C5F4-79B1-4758-B4FD-A7007AF91527}" dt="2025-05-04T14:12:15.179" v="529" actId="113"/>
          <ac:spMkLst>
            <pc:docMk/>
            <pc:sldMk cId="3315824970" sldId="306"/>
            <ac:spMk id="114" creationId="{16AEFE1E-53BB-1EBA-DC9F-0A97BBE230F5}"/>
          </ac:spMkLst>
        </pc:spChg>
      </pc:sldChg>
      <pc:sldChg chg="addSp delSp modSp mod">
        <pc:chgData name="Cass, B" userId="3fc04dae-4c94-4e36-be0a-8016a362df72" providerId="ADAL" clId="{52D0C5F4-79B1-4758-B4FD-A7007AF91527}" dt="2025-05-04T14:12:47.812" v="537"/>
        <pc:sldMkLst>
          <pc:docMk/>
          <pc:sldMk cId="901965375" sldId="308"/>
        </pc:sldMkLst>
        <pc:spChg chg="add mod">
          <ac:chgData name="Cass, B" userId="3fc04dae-4c94-4e36-be0a-8016a362df72" providerId="ADAL" clId="{52D0C5F4-79B1-4758-B4FD-A7007AF91527}" dt="2025-05-04T14:12:26.388" v="531"/>
          <ac:spMkLst>
            <pc:docMk/>
            <pc:sldMk cId="901965375" sldId="308"/>
            <ac:spMk id="63" creationId="{C75B8B5A-71E5-963A-40B9-15E27205204D}"/>
          </ac:spMkLst>
        </pc:spChg>
        <pc:spChg chg="add mod">
          <ac:chgData name="Cass, B" userId="3fc04dae-4c94-4e36-be0a-8016a362df72" providerId="ADAL" clId="{52D0C5F4-79B1-4758-B4FD-A7007AF91527}" dt="2025-05-04T14:12:33.891" v="533"/>
          <ac:spMkLst>
            <pc:docMk/>
            <pc:sldMk cId="901965375" sldId="308"/>
            <ac:spMk id="67" creationId="{7234CCD4-FD43-E635-0545-4DDD86F842B3}"/>
          </ac:spMkLst>
        </pc:spChg>
        <pc:spChg chg="add mod">
          <ac:chgData name="Cass, B" userId="3fc04dae-4c94-4e36-be0a-8016a362df72" providerId="ADAL" clId="{52D0C5F4-79B1-4758-B4FD-A7007AF91527}" dt="2025-05-04T14:12:40.363" v="535"/>
          <ac:spMkLst>
            <pc:docMk/>
            <pc:sldMk cId="901965375" sldId="308"/>
            <ac:spMk id="69" creationId="{C216C072-BA5F-00DE-546B-357A18DE6982}"/>
          </ac:spMkLst>
        </pc:spChg>
        <pc:spChg chg="add mod">
          <ac:chgData name="Cass, B" userId="3fc04dae-4c94-4e36-be0a-8016a362df72" providerId="ADAL" clId="{52D0C5F4-79B1-4758-B4FD-A7007AF91527}" dt="2025-05-04T14:12:47.812" v="537"/>
          <ac:spMkLst>
            <pc:docMk/>
            <pc:sldMk cId="901965375" sldId="308"/>
            <ac:spMk id="71" creationId="{3B8D73D7-4751-C091-4733-5CEFEECCE064}"/>
          </ac:spMkLst>
        </pc:spChg>
      </pc:sldChg>
      <pc:sldChg chg="addSp delSp modSp del mod setBg delAnim modAnim">
        <pc:chgData name="Cass, B" userId="3fc04dae-4c94-4e36-be0a-8016a362df72" providerId="ADAL" clId="{52D0C5F4-79B1-4758-B4FD-A7007AF91527}" dt="2025-05-04T21:23:29.923" v="636" actId="47"/>
        <pc:sldMkLst>
          <pc:docMk/>
          <pc:sldMk cId="30797106" sldId="323"/>
        </pc:sldMkLst>
      </pc:sldChg>
      <pc:sldChg chg="addSp delSp modSp new mod setBg">
        <pc:chgData name="Cass, B" userId="3fc04dae-4c94-4e36-be0a-8016a362df72" providerId="ADAL" clId="{52D0C5F4-79B1-4758-B4FD-A7007AF91527}" dt="2025-04-27T21:55:27.896" v="144" actId="20577"/>
        <pc:sldMkLst>
          <pc:docMk/>
          <pc:sldMk cId="1383923046" sldId="325"/>
        </pc:sldMkLst>
        <pc:spChg chg="add mod">
          <ac:chgData name="Cass, B" userId="3fc04dae-4c94-4e36-be0a-8016a362df72" providerId="ADAL" clId="{52D0C5F4-79B1-4758-B4FD-A7007AF91527}" dt="2025-04-27T21:55:27.896" v="144" actId="20577"/>
          <ac:spMkLst>
            <pc:docMk/>
            <pc:sldMk cId="1383923046" sldId="325"/>
            <ac:spMk id="4" creationId="{C603120A-9CDE-DBB9-7B96-909EB7E91B8B}"/>
          </ac:spMkLst>
        </pc:spChg>
        <pc:spChg chg="add mod">
          <ac:chgData name="Cass, B" userId="3fc04dae-4c94-4e36-be0a-8016a362df72" providerId="ADAL" clId="{52D0C5F4-79B1-4758-B4FD-A7007AF91527}" dt="2025-04-27T21:49:53.069" v="15"/>
          <ac:spMkLst>
            <pc:docMk/>
            <pc:sldMk cId="1383923046" sldId="325"/>
            <ac:spMk id="11" creationId="{FAC43626-B7F6-8C9C-4C04-57AA2B7C1208}"/>
          </ac:spMkLst>
        </pc:spChg>
        <pc:spChg chg="add mod">
          <ac:chgData name="Cass, B" userId="3fc04dae-4c94-4e36-be0a-8016a362df72" providerId="ADAL" clId="{52D0C5F4-79B1-4758-B4FD-A7007AF91527}" dt="2025-04-27T21:51:24.488" v="67" actId="20577"/>
          <ac:spMkLst>
            <pc:docMk/>
            <pc:sldMk cId="1383923046" sldId="325"/>
            <ac:spMk id="13" creationId="{9FD08427-68DE-56F4-7A09-BD85C4583F8C}"/>
          </ac:spMkLst>
        </pc:spChg>
        <pc:picChg chg="add mod">
          <ac:chgData name="Cass, B" userId="3fc04dae-4c94-4e36-be0a-8016a362df72" providerId="ADAL" clId="{52D0C5F4-79B1-4758-B4FD-A7007AF91527}" dt="2025-04-27T21:50:50.214" v="44" actId="1076"/>
          <ac:picMkLst>
            <pc:docMk/>
            <pc:sldMk cId="1383923046" sldId="325"/>
            <ac:picMk id="7" creationId="{D47AA21E-6251-B955-C36A-4E10F2BCA6FB}"/>
          </ac:picMkLst>
        </pc:picChg>
      </pc:sldChg>
      <pc:sldChg chg="addSp modSp add mod setBg">
        <pc:chgData name="Cass, B" userId="3fc04dae-4c94-4e36-be0a-8016a362df72" providerId="ADAL" clId="{52D0C5F4-79B1-4758-B4FD-A7007AF91527}" dt="2025-04-27T21:52:37.291" v="94" actId="1076"/>
        <pc:sldMkLst>
          <pc:docMk/>
          <pc:sldMk cId="4242400654" sldId="326"/>
        </pc:sldMkLst>
        <pc:spChg chg="add mod">
          <ac:chgData name="Cass, B" userId="3fc04dae-4c94-4e36-be0a-8016a362df72" providerId="ADAL" clId="{52D0C5F4-79B1-4758-B4FD-A7007AF91527}" dt="2025-04-27T21:52:37.291" v="94" actId="1076"/>
          <ac:spMkLst>
            <pc:docMk/>
            <pc:sldMk cId="4242400654" sldId="326"/>
            <ac:spMk id="2" creationId="{40DCCF27-BC10-595D-7146-7F52FAD71B24}"/>
          </ac:spMkLst>
        </pc:spChg>
      </pc:sldChg>
      <pc:sldChg chg="addSp delSp modSp add mod setBg">
        <pc:chgData name="Cass, B" userId="3fc04dae-4c94-4e36-be0a-8016a362df72" providerId="ADAL" clId="{52D0C5F4-79B1-4758-B4FD-A7007AF91527}" dt="2025-04-28T00:55:10.307" v="390" actId="1076"/>
        <pc:sldMkLst>
          <pc:docMk/>
          <pc:sldMk cId="2100899368" sldId="327"/>
        </pc:sldMkLst>
        <pc:spChg chg="add mod">
          <ac:chgData name="Cass, B" userId="3fc04dae-4c94-4e36-be0a-8016a362df72" providerId="ADAL" clId="{52D0C5F4-79B1-4758-B4FD-A7007AF91527}" dt="2025-04-28T00:54:42.953" v="379" actId="1076"/>
          <ac:spMkLst>
            <pc:docMk/>
            <pc:sldMk cId="2100899368" sldId="327"/>
            <ac:spMk id="7" creationId="{0C0A3618-DC80-B981-2ECB-023315B580DC}"/>
          </ac:spMkLst>
        </pc:spChg>
        <pc:picChg chg="add mod">
          <ac:chgData name="Cass, B" userId="3fc04dae-4c94-4e36-be0a-8016a362df72" providerId="ADAL" clId="{52D0C5F4-79B1-4758-B4FD-A7007AF91527}" dt="2025-04-28T00:55:10.307" v="390" actId="1076"/>
          <ac:picMkLst>
            <pc:docMk/>
            <pc:sldMk cId="2100899368" sldId="327"/>
            <ac:picMk id="5" creationId="{5E12FFE8-B8F5-D94D-2E54-1D1F8C16BE00}"/>
          </ac:picMkLst>
        </pc:picChg>
        <pc:picChg chg="add mod">
          <ac:chgData name="Cass, B" userId="3fc04dae-4c94-4e36-be0a-8016a362df72" providerId="ADAL" clId="{52D0C5F4-79B1-4758-B4FD-A7007AF91527}" dt="2025-04-28T00:54:52.205" v="382" actId="1076"/>
          <ac:picMkLst>
            <pc:docMk/>
            <pc:sldMk cId="2100899368" sldId="327"/>
            <ac:picMk id="6" creationId="{6F67D3F5-7F7B-C7ED-421B-44DC813070B0}"/>
          </ac:picMkLst>
        </pc:picChg>
      </pc:sldChg>
      <pc:sldChg chg="addSp delSp modSp add mod setBg">
        <pc:chgData name="Cass, B" userId="3fc04dae-4c94-4e36-be0a-8016a362df72" providerId="ADAL" clId="{52D0C5F4-79B1-4758-B4FD-A7007AF91527}" dt="2025-04-27T21:55:41.161" v="146" actId="22"/>
        <pc:sldMkLst>
          <pc:docMk/>
          <pc:sldMk cId="132053455" sldId="328"/>
        </pc:sldMkLst>
        <pc:spChg chg="add mod">
          <ac:chgData name="Cass, B" userId="3fc04dae-4c94-4e36-be0a-8016a362df72" providerId="ADAL" clId="{52D0C5F4-79B1-4758-B4FD-A7007AF91527}" dt="2025-04-27T21:55:01.767" v="138" actId="1076"/>
          <ac:spMkLst>
            <pc:docMk/>
            <pc:sldMk cId="132053455" sldId="328"/>
            <ac:spMk id="6" creationId="{A0843C1C-D93F-796A-C9B1-154051883A02}"/>
          </ac:spMkLst>
        </pc:spChg>
        <pc:picChg chg="add mod">
          <ac:chgData name="Cass, B" userId="3fc04dae-4c94-4e36-be0a-8016a362df72" providerId="ADAL" clId="{52D0C5F4-79B1-4758-B4FD-A7007AF91527}" dt="2025-04-27T21:55:10.391" v="143" actId="1076"/>
          <ac:picMkLst>
            <pc:docMk/>
            <pc:sldMk cId="132053455" sldId="328"/>
            <ac:picMk id="2" creationId="{ABBF482D-4242-D8B7-9BEF-797C752B615D}"/>
          </ac:picMkLst>
        </pc:picChg>
      </pc:sldChg>
      <pc:sldChg chg="addSp delSp modSp add mod setBg">
        <pc:chgData name="Cass, B" userId="3fc04dae-4c94-4e36-be0a-8016a362df72" providerId="ADAL" clId="{52D0C5F4-79B1-4758-B4FD-A7007AF91527}" dt="2025-04-27T21:52:04.835" v="85"/>
        <pc:sldMkLst>
          <pc:docMk/>
          <pc:sldMk cId="3861731730" sldId="329"/>
        </pc:sldMkLst>
        <pc:spChg chg="add mod">
          <ac:chgData name="Cass, B" userId="3fc04dae-4c94-4e36-be0a-8016a362df72" providerId="ADAL" clId="{52D0C5F4-79B1-4758-B4FD-A7007AF91527}" dt="2025-04-27T21:51:16.855" v="64" actId="20577"/>
          <ac:spMkLst>
            <pc:docMk/>
            <pc:sldMk cId="3861731730" sldId="329"/>
            <ac:spMk id="2" creationId="{F4CD1FE3-A3FE-5660-B7C9-72AE3B6D23DF}"/>
          </ac:spMkLst>
        </pc:spChg>
        <pc:spChg chg="mod">
          <ac:chgData name="Cass, B" userId="3fc04dae-4c94-4e36-be0a-8016a362df72" providerId="ADAL" clId="{52D0C5F4-79B1-4758-B4FD-A7007AF91527}" dt="2025-04-27T21:51:00.896" v="56" actId="20577"/>
          <ac:spMkLst>
            <pc:docMk/>
            <pc:sldMk cId="3861731730" sldId="329"/>
            <ac:spMk id="4" creationId="{98F3531C-15C3-FE2B-E45E-8D9BFCE98E76}"/>
          </ac:spMkLst>
        </pc:spChg>
        <pc:picChg chg="add mod">
          <ac:chgData name="Cass, B" userId="3fc04dae-4c94-4e36-be0a-8016a362df72" providerId="ADAL" clId="{52D0C5F4-79B1-4758-B4FD-A7007AF91527}" dt="2025-04-27T21:52:04.835" v="85"/>
          <ac:picMkLst>
            <pc:docMk/>
            <pc:sldMk cId="3861731730" sldId="329"/>
            <ac:picMk id="3" creationId="{FC365E55-AFEF-4C46-33F5-3F824AF62475}"/>
          </ac:picMkLst>
        </pc:picChg>
      </pc:sldChg>
      <pc:sldChg chg="addSp delSp modSp add mod ord setBg">
        <pc:chgData name="Cass, B" userId="3fc04dae-4c94-4e36-be0a-8016a362df72" providerId="ADAL" clId="{52D0C5F4-79B1-4758-B4FD-A7007AF91527}" dt="2025-04-27T21:52:18.648" v="90" actId="1076"/>
        <pc:sldMkLst>
          <pc:docMk/>
          <pc:sldMk cId="2942294030" sldId="330"/>
        </pc:sldMkLst>
        <pc:spChg chg="add mod">
          <ac:chgData name="Cass, B" userId="3fc04dae-4c94-4e36-be0a-8016a362df72" providerId="ADAL" clId="{52D0C5F4-79B1-4758-B4FD-A7007AF91527}" dt="2025-04-27T21:51:27.738" v="70" actId="20577"/>
          <ac:spMkLst>
            <pc:docMk/>
            <pc:sldMk cId="2942294030" sldId="330"/>
            <ac:spMk id="2" creationId="{153B2A14-A0AC-8D4C-B16B-2AE02EFFE058}"/>
          </ac:spMkLst>
        </pc:spChg>
        <pc:spChg chg="mod">
          <ac:chgData name="Cass, B" userId="3fc04dae-4c94-4e36-be0a-8016a362df72" providerId="ADAL" clId="{52D0C5F4-79B1-4758-B4FD-A7007AF91527}" dt="2025-04-27T21:50:59.080" v="55" actId="20577"/>
          <ac:spMkLst>
            <pc:docMk/>
            <pc:sldMk cId="2942294030" sldId="330"/>
            <ac:spMk id="4" creationId="{934EA840-49B4-4089-8D18-F9878183582C}"/>
          </ac:spMkLst>
        </pc:spChg>
        <pc:picChg chg="add mod">
          <ac:chgData name="Cass, B" userId="3fc04dae-4c94-4e36-be0a-8016a362df72" providerId="ADAL" clId="{52D0C5F4-79B1-4758-B4FD-A7007AF91527}" dt="2025-04-27T21:52:18.648" v="90" actId="1076"/>
          <ac:picMkLst>
            <pc:docMk/>
            <pc:sldMk cId="2942294030" sldId="330"/>
            <ac:picMk id="5" creationId="{ED9FC9BE-06F7-FFCE-5655-7C3BA96466E3}"/>
          </ac:picMkLst>
        </pc:picChg>
      </pc:sldChg>
      <pc:sldChg chg="addSp delSp modSp add mod ord setBg">
        <pc:chgData name="Cass, B" userId="3fc04dae-4c94-4e36-be0a-8016a362df72" providerId="ADAL" clId="{52D0C5F4-79B1-4758-B4FD-A7007AF91527}" dt="2025-04-27T21:57:40.678" v="189"/>
        <pc:sldMkLst>
          <pc:docMk/>
          <pc:sldMk cId="3121985598" sldId="331"/>
        </pc:sldMkLst>
        <pc:spChg chg="add mod">
          <ac:chgData name="Cass, B" userId="3fc04dae-4c94-4e36-be0a-8016a362df72" providerId="ADAL" clId="{52D0C5F4-79B1-4758-B4FD-A7007AF91527}" dt="2025-04-27T21:57:40.678" v="189"/>
          <ac:spMkLst>
            <pc:docMk/>
            <pc:sldMk cId="3121985598" sldId="331"/>
            <ac:spMk id="3" creationId="{7FC3B377-CCCD-E054-52E5-AE12477551A5}"/>
          </ac:spMkLst>
        </pc:spChg>
      </pc:sldChg>
      <pc:sldChg chg="addSp modSp add mod ord setBg">
        <pc:chgData name="Cass, B" userId="3fc04dae-4c94-4e36-be0a-8016a362df72" providerId="ADAL" clId="{52D0C5F4-79B1-4758-B4FD-A7007AF91527}" dt="2025-04-27T21:58:00.664" v="200" actId="20577"/>
        <pc:sldMkLst>
          <pc:docMk/>
          <pc:sldMk cId="1887584896" sldId="332"/>
        </pc:sldMkLst>
        <pc:spChg chg="add mod">
          <ac:chgData name="Cass, B" userId="3fc04dae-4c94-4e36-be0a-8016a362df72" providerId="ADAL" clId="{52D0C5F4-79B1-4758-B4FD-A7007AF91527}" dt="2025-04-27T21:58:00.664" v="200" actId="20577"/>
          <ac:spMkLst>
            <pc:docMk/>
            <pc:sldMk cId="1887584896" sldId="332"/>
            <ac:spMk id="5" creationId="{66057D5B-0964-7BB7-5169-710C7C9D4F2D}"/>
          </ac:spMkLst>
        </pc:spChg>
      </pc:sldChg>
      <pc:sldChg chg="addSp delSp modSp add mod ord setBg">
        <pc:chgData name="Cass, B" userId="3fc04dae-4c94-4e36-be0a-8016a362df72" providerId="ADAL" clId="{52D0C5F4-79B1-4758-B4FD-A7007AF91527}" dt="2025-04-27T21:59:22.505" v="208" actId="20577"/>
        <pc:sldMkLst>
          <pc:docMk/>
          <pc:sldMk cId="3288819268" sldId="333"/>
        </pc:sldMkLst>
        <pc:spChg chg="add mod">
          <ac:chgData name="Cass, B" userId="3fc04dae-4c94-4e36-be0a-8016a362df72" providerId="ADAL" clId="{52D0C5F4-79B1-4758-B4FD-A7007AF91527}" dt="2025-04-27T21:59:22.505" v="208" actId="20577"/>
          <ac:spMkLst>
            <pc:docMk/>
            <pc:sldMk cId="3288819268" sldId="333"/>
            <ac:spMk id="6" creationId="{5B7E3B40-DC1A-9AEF-C942-92647437EA8C}"/>
          </ac:spMkLst>
        </pc:spChg>
      </pc:sldChg>
      <pc:sldChg chg="addSp modSp add mod ord setBg">
        <pc:chgData name="Cass, B" userId="3fc04dae-4c94-4e36-be0a-8016a362df72" providerId="ADAL" clId="{52D0C5F4-79B1-4758-B4FD-A7007AF91527}" dt="2025-04-27T21:59:42.783" v="215" actId="1076"/>
        <pc:sldMkLst>
          <pc:docMk/>
          <pc:sldMk cId="3498996099" sldId="334"/>
        </pc:sldMkLst>
        <pc:spChg chg="add mod">
          <ac:chgData name="Cass, B" userId="3fc04dae-4c94-4e36-be0a-8016a362df72" providerId="ADAL" clId="{52D0C5F4-79B1-4758-B4FD-A7007AF91527}" dt="2025-04-27T21:59:42.783" v="215" actId="1076"/>
          <ac:spMkLst>
            <pc:docMk/>
            <pc:sldMk cId="3498996099" sldId="334"/>
            <ac:spMk id="3" creationId="{33AB78E8-FBF7-4934-A5F5-BCCE89B06B9D}"/>
          </ac:spMkLst>
        </pc:spChg>
      </pc:sldChg>
      <pc:sldChg chg="addSp modSp add del mod ord setBg">
        <pc:chgData name="Cass, B" userId="3fc04dae-4c94-4e36-be0a-8016a362df72" providerId="ADAL" clId="{52D0C5F4-79B1-4758-B4FD-A7007AF91527}" dt="2025-04-28T00:55:17.850" v="391" actId="47"/>
        <pc:sldMkLst>
          <pc:docMk/>
          <pc:sldMk cId="1886023561" sldId="335"/>
        </pc:sldMkLst>
      </pc:sldChg>
      <pc:sldChg chg="addSp modSp add mod ord setBg">
        <pc:chgData name="Cass, B" userId="3fc04dae-4c94-4e36-be0a-8016a362df72" providerId="ADAL" clId="{52D0C5F4-79B1-4758-B4FD-A7007AF91527}" dt="2025-04-27T22:00:54.499" v="232" actId="1076"/>
        <pc:sldMkLst>
          <pc:docMk/>
          <pc:sldMk cId="1691688769" sldId="336"/>
        </pc:sldMkLst>
        <pc:spChg chg="add mod">
          <ac:chgData name="Cass, B" userId="3fc04dae-4c94-4e36-be0a-8016a362df72" providerId="ADAL" clId="{52D0C5F4-79B1-4758-B4FD-A7007AF91527}" dt="2025-04-27T22:00:54.499" v="232" actId="1076"/>
          <ac:spMkLst>
            <pc:docMk/>
            <pc:sldMk cId="1691688769" sldId="336"/>
            <ac:spMk id="3" creationId="{20005F81-1B9E-BA69-C7BC-6AE290E73B8E}"/>
          </ac:spMkLst>
        </pc:spChg>
      </pc:sldChg>
      <pc:sldChg chg="addSp modSp add mod setBg">
        <pc:chgData name="Cass, B" userId="3fc04dae-4c94-4e36-be0a-8016a362df72" providerId="ADAL" clId="{52D0C5F4-79B1-4758-B4FD-A7007AF91527}" dt="2025-04-28T00:56:01.403" v="400" actId="1076"/>
        <pc:sldMkLst>
          <pc:docMk/>
          <pc:sldMk cId="3850868058" sldId="337"/>
        </pc:sldMkLst>
        <pc:spChg chg="add mod">
          <ac:chgData name="Cass, B" userId="3fc04dae-4c94-4e36-be0a-8016a362df72" providerId="ADAL" clId="{52D0C5F4-79B1-4758-B4FD-A7007AF91527}" dt="2025-04-28T00:56:01.403" v="400" actId="1076"/>
          <ac:spMkLst>
            <pc:docMk/>
            <pc:sldMk cId="3850868058" sldId="337"/>
            <ac:spMk id="3" creationId="{A47F79BD-5B94-B501-56D3-7E7508D5CBD7}"/>
          </ac:spMkLst>
        </pc:spChg>
      </pc:sldChg>
      <pc:sldChg chg="addSp modSp add mod setBg">
        <pc:chgData name="Cass, B" userId="3fc04dae-4c94-4e36-be0a-8016a362df72" providerId="ADAL" clId="{52D0C5F4-79B1-4758-B4FD-A7007AF91527}" dt="2025-05-03T14:38:51.619" v="496" actId="1076"/>
        <pc:sldMkLst>
          <pc:docMk/>
          <pc:sldMk cId="1018427851" sldId="338"/>
        </pc:sldMkLst>
        <pc:spChg chg="add mod">
          <ac:chgData name="Cass, B" userId="3fc04dae-4c94-4e36-be0a-8016a362df72" providerId="ADAL" clId="{52D0C5F4-79B1-4758-B4FD-A7007AF91527}" dt="2025-05-03T14:38:51.619" v="496" actId="1076"/>
          <ac:spMkLst>
            <pc:docMk/>
            <pc:sldMk cId="1018427851" sldId="338"/>
            <ac:spMk id="3" creationId="{3AAB5C32-92D6-1921-8E1A-0910F1AD524C}"/>
          </ac:spMkLst>
        </pc:spChg>
        <pc:spChg chg="mod">
          <ac:chgData name="Cass, B" userId="3fc04dae-4c94-4e36-be0a-8016a362df72" providerId="ADAL" clId="{52D0C5F4-79B1-4758-B4FD-A7007AF91527}" dt="2025-05-03T14:34:54.994" v="475" actId="1076"/>
          <ac:spMkLst>
            <pc:docMk/>
            <pc:sldMk cId="1018427851" sldId="338"/>
            <ac:spMk id="17" creationId="{3865A91C-0D9F-134E-45E5-04D64140126A}"/>
          </ac:spMkLst>
        </pc:spChg>
        <pc:cxnChg chg="mod">
          <ac:chgData name="Cass, B" userId="3fc04dae-4c94-4e36-be0a-8016a362df72" providerId="ADAL" clId="{52D0C5F4-79B1-4758-B4FD-A7007AF91527}" dt="2025-05-03T14:34:52.899" v="474" actId="1076"/>
          <ac:cxnSpMkLst>
            <pc:docMk/>
            <pc:sldMk cId="1018427851" sldId="338"/>
            <ac:cxnSpMk id="20" creationId="{9972CC57-2CAE-F817-88C3-887FB288431A}"/>
          </ac:cxnSpMkLst>
        </pc:cxnChg>
        <pc:cxnChg chg="mod">
          <ac:chgData name="Cass, B" userId="3fc04dae-4c94-4e36-be0a-8016a362df72" providerId="ADAL" clId="{52D0C5F4-79B1-4758-B4FD-A7007AF91527}" dt="2025-05-03T14:34:57.161" v="476" actId="1076"/>
          <ac:cxnSpMkLst>
            <pc:docMk/>
            <pc:sldMk cId="1018427851" sldId="338"/>
            <ac:cxnSpMk id="21" creationId="{2DEC15A2-4E62-E592-6E18-B95DF75949DF}"/>
          </ac:cxnSpMkLst>
        </pc:cxnChg>
      </pc:sldChg>
      <pc:sldChg chg="addSp modSp add mod setBg">
        <pc:chgData name="Cass, B" userId="3fc04dae-4c94-4e36-be0a-8016a362df72" providerId="ADAL" clId="{52D0C5F4-79B1-4758-B4FD-A7007AF91527}" dt="2025-05-03T14:38:09.142" v="490" actId="1076"/>
        <pc:sldMkLst>
          <pc:docMk/>
          <pc:sldMk cId="2649311074" sldId="339"/>
        </pc:sldMkLst>
        <pc:spChg chg="add mod">
          <ac:chgData name="Cass, B" userId="3fc04dae-4c94-4e36-be0a-8016a362df72" providerId="ADAL" clId="{52D0C5F4-79B1-4758-B4FD-A7007AF91527}" dt="2025-05-03T14:38:09.142" v="490" actId="1076"/>
          <ac:spMkLst>
            <pc:docMk/>
            <pc:sldMk cId="2649311074" sldId="339"/>
            <ac:spMk id="2" creationId="{29D122EB-01B7-8056-C73F-4C17934A2127}"/>
          </ac:spMkLst>
        </pc:spChg>
      </pc:sldChg>
      <pc:sldChg chg="addSp modSp add mod setBg">
        <pc:chgData name="Cass, B" userId="3fc04dae-4c94-4e36-be0a-8016a362df72" providerId="ADAL" clId="{52D0C5F4-79B1-4758-B4FD-A7007AF91527}" dt="2025-05-03T14:39:34.369" v="511" actId="1076"/>
        <pc:sldMkLst>
          <pc:docMk/>
          <pc:sldMk cId="323812704" sldId="340"/>
        </pc:sldMkLst>
        <pc:spChg chg="add mod">
          <ac:chgData name="Cass, B" userId="3fc04dae-4c94-4e36-be0a-8016a362df72" providerId="ADAL" clId="{52D0C5F4-79B1-4758-B4FD-A7007AF91527}" dt="2025-05-03T14:39:34.369" v="511" actId="1076"/>
          <ac:spMkLst>
            <pc:docMk/>
            <pc:sldMk cId="323812704" sldId="340"/>
            <ac:spMk id="3" creationId="{A40CD7F6-290C-3A8E-3777-9372244A6D2B}"/>
          </ac:spMkLst>
        </pc:spChg>
      </pc:sldChg>
      <pc:sldChg chg="addSp delSp modSp add mod setBg delAnim modAnim">
        <pc:chgData name="Cass, B" userId="3fc04dae-4c94-4e36-be0a-8016a362df72" providerId="ADAL" clId="{52D0C5F4-79B1-4758-B4FD-A7007AF91527}" dt="2025-05-04T21:23:20.314" v="635"/>
        <pc:sldMkLst>
          <pc:docMk/>
          <pc:sldMk cId="1649157911" sldId="341"/>
        </pc:sldMkLst>
        <pc:spChg chg="add mod">
          <ac:chgData name="Cass, B" userId="3fc04dae-4c94-4e36-be0a-8016a362df72" providerId="ADAL" clId="{52D0C5F4-79B1-4758-B4FD-A7007AF91527}" dt="2025-05-04T21:20:07.401" v="553" actId="1076"/>
          <ac:spMkLst>
            <pc:docMk/>
            <pc:sldMk cId="1649157911" sldId="341"/>
            <ac:spMk id="18" creationId="{9A27C7BF-1091-BB41-A2A0-8F9AC1A06A63}"/>
          </ac:spMkLst>
        </pc:spChg>
        <pc:spChg chg="add mod">
          <ac:chgData name="Cass, B" userId="3fc04dae-4c94-4e36-be0a-8016a362df72" providerId="ADAL" clId="{52D0C5F4-79B1-4758-B4FD-A7007AF91527}" dt="2025-05-04T21:21:11.316" v="575" actId="1076"/>
          <ac:spMkLst>
            <pc:docMk/>
            <pc:sldMk cId="1649157911" sldId="341"/>
            <ac:spMk id="21" creationId="{5EF2E3B2-4157-08C8-173E-328F540E9A34}"/>
          </ac:spMkLst>
        </pc:spChg>
        <pc:spChg chg="add mod">
          <ac:chgData name="Cass, B" userId="3fc04dae-4c94-4e36-be0a-8016a362df72" providerId="ADAL" clId="{52D0C5F4-79B1-4758-B4FD-A7007AF91527}" dt="2025-05-04T21:21:04.174" v="572"/>
          <ac:spMkLst>
            <pc:docMk/>
            <pc:sldMk cId="1649157911" sldId="341"/>
            <ac:spMk id="24" creationId="{85BF44D5-D4E9-8AC1-9FF5-53CC8FB0741D}"/>
          </ac:spMkLst>
        </pc:spChg>
        <pc:spChg chg="add mod">
          <ac:chgData name="Cass, B" userId="3fc04dae-4c94-4e36-be0a-8016a362df72" providerId="ADAL" clId="{52D0C5F4-79B1-4758-B4FD-A7007AF91527}" dt="2025-05-04T21:21:04.174" v="572"/>
          <ac:spMkLst>
            <pc:docMk/>
            <pc:sldMk cId="1649157911" sldId="341"/>
            <ac:spMk id="26" creationId="{DBA66C9E-A0A1-13B1-60A9-419D70619309}"/>
          </ac:spMkLst>
        </pc:spChg>
        <pc:spChg chg="add mod">
          <ac:chgData name="Cass, B" userId="3fc04dae-4c94-4e36-be0a-8016a362df72" providerId="ADAL" clId="{52D0C5F4-79B1-4758-B4FD-A7007AF91527}" dt="2025-05-04T21:21:04.174" v="572"/>
          <ac:spMkLst>
            <pc:docMk/>
            <pc:sldMk cId="1649157911" sldId="341"/>
            <ac:spMk id="28" creationId="{016171FA-DDC0-0BA7-1322-63CBCB3C6A85}"/>
          </ac:spMkLst>
        </pc:spChg>
        <pc:spChg chg="add mod">
          <ac:chgData name="Cass, B" userId="3fc04dae-4c94-4e36-be0a-8016a362df72" providerId="ADAL" clId="{52D0C5F4-79B1-4758-B4FD-A7007AF91527}" dt="2025-05-04T21:21:04.174" v="572"/>
          <ac:spMkLst>
            <pc:docMk/>
            <pc:sldMk cId="1649157911" sldId="341"/>
            <ac:spMk id="30" creationId="{349F3227-D543-05E6-8886-FE3B17C5EF22}"/>
          </ac:spMkLst>
        </pc:spChg>
        <pc:spChg chg="add mod">
          <ac:chgData name="Cass, B" userId="3fc04dae-4c94-4e36-be0a-8016a362df72" providerId="ADAL" clId="{52D0C5F4-79B1-4758-B4FD-A7007AF91527}" dt="2025-05-04T21:21:31.488" v="587" actId="1076"/>
          <ac:spMkLst>
            <pc:docMk/>
            <pc:sldMk cId="1649157911" sldId="341"/>
            <ac:spMk id="31" creationId="{FF2BBF8F-32CF-2583-6A12-0E6AC7245D95}"/>
          </ac:spMkLst>
        </pc:spChg>
        <pc:spChg chg="add mod">
          <ac:chgData name="Cass, B" userId="3fc04dae-4c94-4e36-be0a-8016a362df72" providerId="ADAL" clId="{52D0C5F4-79B1-4758-B4FD-A7007AF91527}" dt="2025-05-04T21:21:46.087" v="597" actId="1076"/>
          <ac:spMkLst>
            <pc:docMk/>
            <pc:sldMk cId="1649157911" sldId="341"/>
            <ac:spMk id="36" creationId="{652A1EC6-043D-D04A-9EE5-06F96BB5B224}"/>
          </ac:spMkLst>
        </pc:spChg>
        <pc:spChg chg="add mod">
          <ac:chgData name="Cass, B" userId="3fc04dae-4c94-4e36-be0a-8016a362df72" providerId="ADAL" clId="{52D0C5F4-79B1-4758-B4FD-A7007AF91527}" dt="2025-05-04T21:21:57.599" v="607" actId="20577"/>
          <ac:spMkLst>
            <pc:docMk/>
            <pc:sldMk cId="1649157911" sldId="341"/>
            <ac:spMk id="41" creationId="{C789A91C-FCAF-C05E-2062-0203140C690F}"/>
          </ac:spMkLst>
        </pc:spChg>
        <pc:spChg chg="add mod">
          <ac:chgData name="Cass, B" userId="3fc04dae-4c94-4e36-be0a-8016a362df72" providerId="ADAL" clId="{52D0C5F4-79B1-4758-B4FD-A7007AF91527}" dt="2025-05-04T21:22:09.483" v="613" actId="20577"/>
          <ac:spMkLst>
            <pc:docMk/>
            <pc:sldMk cId="1649157911" sldId="341"/>
            <ac:spMk id="42" creationId="{C69CC964-FDBD-AA25-8A9E-6C47ED2D89CF}"/>
          </ac:spMkLst>
        </pc:spChg>
        <pc:spChg chg="mod">
          <ac:chgData name="Cass, B" userId="3fc04dae-4c94-4e36-be0a-8016a362df72" providerId="ADAL" clId="{52D0C5F4-79B1-4758-B4FD-A7007AF91527}" dt="2025-05-04T21:21:14.572" v="579" actId="1076"/>
          <ac:spMkLst>
            <pc:docMk/>
            <pc:sldMk cId="1649157911" sldId="341"/>
            <ac:spMk id="44" creationId="{B88A0EC4-4347-05AB-A9EC-EA773FC2B3A8}"/>
          </ac:spMkLst>
        </pc:spChg>
        <pc:spChg chg="add mod">
          <ac:chgData name="Cass, B" userId="3fc04dae-4c94-4e36-be0a-8016a362df72" providerId="ADAL" clId="{52D0C5F4-79B1-4758-B4FD-A7007AF91527}" dt="2025-05-04T21:22:32.613" v="624" actId="1076"/>
          <ac:spMkLst>
            <pc:docMk/>
            <pc:sldMk cId="1649157911" sldId="341"/>
            <ac:spMk id="45" creationId="{8A383335-DA98-A784-5132-F892B0CF6E6A}"/>
          </ac:spMkLst>
        </pc:spChg>
      </pc:sldChg>
    </pc:docChg>
  </pc:docChgLst>
  <pc:docChgLst>
    <pc:chgData name="Cass, B" userId="3fc04dae-4c94-4e36-be0a-8016a362df72" providerId="ADAL" clId="{E41D9716-D1A7-4168-A49A-DA0A273369B4}"/>
    <pc:docChg chg="undo custSel addSld modSld">
      <pc:chgData name="Cass, B" userId="3fc04dae-4c94-4e36-be0a-8016a362df72" providerId="ADAL" clId="{E41D9716-D1A7-4168-A49A-DA0A273369B4}" dt="2025-04-14T15:01:14.567" v="1271" actId="1076"/>
      <pc:docMkLst>
        <pc:docMk/>
      </pc:docMkLst>
      <pc:sldChg chg="addSp modSp mod setBg">
        <pc:chgData name="Cass, B" userId="3fc04dae-4c94-4e36-be0a-8016a362df72" providerId="ADAL" clId="{E41D9716-D1A7-4168-A49A-DA0A273369B4}" dt="2025-04-14T14:28:32.773" v="744" actId="14100"/>
        <pc:sldMkLst>
          <pc:docMk/>
          <pc:sldMk cId="699093670" sldId="256"/>
        </pc:sldMkLst>
        <pc:spChg chg="add mod">
          <ac:chgData name="Cass, B" userId="3fc04dae-4c94-4e36-be0a-8016a362df72" providerId="ADAL" clId="{E41D9716-D1A7-4168-A49A-DA0A273369B4}" dt="2025-04-14T13:40:43.968" v="11" actId="1076"/>
          <ac:spMkLst>
            <pc:docMk/>
            <pc:sldMk cId="699093670" sldId="256"/>
            <ac:spMk id="4" creationId="{52B5D1ED-B065-8A7D-57A1-2F6542E047FF}"/>
          </ac:spMkLst>
        </pc:spChg>
        <pc:spChg chg="add mod">
          <ac:chgData name="Cass, B" userId="3fc04dae-4c94-4e36-be0a-8016a362df72" providerId="ADAL" clId="{E41D9716-D1A7-4168-A49A-DA0A273369B4}" dt="2025-04-14T14:28:32.773" v="744" actId="14100"/>
          <ac:spMkLst>
            <pc:docMk/>
            <pc:sldMk cId="699093670" sldId="256"/>
            <ac:spMk id="5" creationId="{5B165E88-FD34-E2A9-090B-A4DBFAE72293}"/>
          </ac:spMkLst>
        </pc:spChg>
        <pc:spChg chg="add mod">
          <ac:chgData name="Cass, B" userId="3fc04dae-4c94-4e36-be0a-8016a362df72" providerId="ADAL" clId="{E41D9716-D1A7-4168-A49A-DA0A273369B4}" dt="2025-04-14T13:41:09.423" v="61" actId="1076"/>
          <ac:spMkLst>
            <pc:docMk/>
            <pc:sldMk cId="699093670" sldId="256"/>
            <ac:spMk id="6" creationId="{54C8A2EC-6741-2CBE-183A-B72BA9B4A1D2}"/>
          </ac:spMkLst>
        </pc:spChg>
      </pc:sldChg>
      <pc:sldChg chg="addSp delSp modSp new mod setBg">
        <pc:chgData name="Cass, B" userId="3fc04dae-4c94-4e36-be0a-8016a362df72" providerId="ADAL" clId="{E41D9716-D1A7-4168-A49A-DA0A273369B4}" dt="2025-04-14T14:58:50.904" v="1231" actId="478"/>
        <pc:sldMkLst>
          <pc:docMk/>
          <pc:sldMk cId="4003085618" sldId="257"/>
        </pc:sldMkLst>
      </pc:sldChg>
      <pc:sldChg chg="addSp delSp modSp new mod setBg delAnim modAnim">
        <pc:chgData name="Cass, B" userId="3fc04dae-4c94-4e36-be0a-8016a362df72" providerId="ADAL" clId="{E41D9716-D1A7-4168-A49A-DA0A273369B4}" dt="2025-04-14T15:01:14.567" v="1271" actId="1076"/>
        <pc:sldMkLst>
          <pc:docMk/>
          <pc:sldMk cId="813801057" sldId="258"/>
        </pc:sldMkLst>
        <pc:spChg chg="add mod">
          <ac:chgData name="Cass, B" userId="3fc04dae-4c94-4e36-be0a-8016a362df72" providerId="ADAL" clId="{E41D9716-D1A7-4168-A49A-DA0A273369B4}" dt="2025-04-14T13:50:25.399" v="223" actId="1076"/>
          <ac:spMkLst>
            <pc:docMk/>
            <pc:sldMk cId="813801057" sldId="258"/>
            <ac:spMk id="4" creationId="{B5F413DE-2FDE-0544-A1DB-B39D22CBEE57}"/>
          </ac:spMkLst>
        </pc:spChg>
        <pc:spChg chg="add mod">
          <ac:chgData name="Cass, B" userId="3fc04dae-4c94-4e36-be0a-8016a362df72" providerId="ADAL" clId="{E41D9716-D1A7-4168-A49A-DA0A273369B4}" dt="2025-04-14T14:00:47.769" v="270" actId="1076"/>
          <ac:spMkLst>
            <pc:docMk/>
            <pc:sldMk cId="813801057" sldId="258"/>
            <ac:spMk id="6" creationId="{F363B542-D549-447B-D047-4931B829074F}"/>
          </ac:spMkLst>
        </pc:spChg>
        <pc:spChg chg="add mod">
          <ac:chgData name="Cass, B" userId="3fc04dae-4c94-4e36-be0a-8016a362df72" providerId="ADAL" clId="{E41D9716-D1A7-4168-A49A-DA0A273369B4}" dt="2025-04-14T14:28:18.657" v="717" actId="1076"/>
          <ac:spMkLst>
            <pc:docMk/>
            <pc:sldMk cId="813801057" sldId="258"/>
            <ac:spMk id="12" creationId="{93E2E02F-2AE9-3226-B89C-BB9CCFBE0CB0}"/>
          </ac:spMkLst>
        </pc:spChg>
        <pc:spChg chg="add mod">
          <ac:chgData name="Cass, B" userId="3fc04dae-4c94-4e36-be0a-8016a362df72" providerId="ADAL" clId="{E41D9716-D1A7-4168-A49A-DA0A273369B4}" dt="2025-04-14T14:28:18.657" v="717" actId="1076"/>
          <ac:spMkLst>
            <pc:docMk/>
            <pc:sldMk cId="813801057" sldId="258"/>
            <ac:spMk id="13" creationId="{DB175897-55D7-AED4-7420-D763AAC12F5B}"/>
          </ac:spMkLst>
        </pc:spChg>
        <pc:spChg chg="add mod">
          <ac:chgData name="Cass, B" userId="3fc04dae-4c94-4e36-be0a-8016a362df72" providerId="ADAL" clId="{E41D9716-D1A7-4168-A49A-DA0A273369B4}" dt="2025-04-14T14:28:18.657" v="717" actId="1076"/>
          <ac:spMkLst>
            <pc:docMk/>
            <pc:sldMk cId="813801057" sldId="258"/>
            <ac:spMk id="14" creationId="{92668CA3-446A-0FDC-7502-DEC6FB11CBAE}"/>
          </ac:spMkLst>
        </pc:spChg>
        <pc:spChg chg="add mod">
          <ac:chgData name="Cass, B" userId="3fc04dae-4c94-4e36-be0a-8016a362df72" providerId="ADAL" clId="{E41D9716-D1A7-4168-A49A-DA0A273369B4}" dt="2025-04-14T14:09:46.424" v="436" actId="692"/>
          <ac:spMkLst>
            <pc:docMk/>
            <pc:sldMk cId="813801057" sldId="258"/>
            <ac:spMk id="20" creationId="{381E966B-13BD-8B30-B973-9005DF45403C}"/>
          </ac:spMkLst>
        </pc:spChg>
        <pc:spChg chg="add mod">
          <ac:chgData name="Cass, B" userId="3fc04dae-4c94-4e36-be0a-8016a362df72" providerId="ADAL" clId="{E41D9716-D1A7-4168-A49A-DA0A273369B4}" dt="2025-04-14T14:21:16.757" v="533" actId="692"/>
          <ac:spMkLst>
            <pc:docMk/>
            <pc:sldMk cId="813801057" sldId="258"/>
            <ac:spMk id="44" creationId="{39647DF1-5C52-7C3A-1AD4-67D2020BA12B}"/>
          </ac:spMkLst>
        </pc:spChg>
        <pc:spChg chg="add mod">
          <ac:chgData name="Cass, B" userId="3fc04dae-4c94-4e36-be0a-8016a362df72" providerId="ADAL" clId="{E41D9716-D1A7-4168-A49A-DA0A273369B4}" dt="2025-04-14T15:01:14.567" v="1271" actId="1076"/>
          <ac:spMkLst>
            <pc:docMk/>
            <pc:sldMk cId="813801057" sldId="258"/>
            <ac:spMk id="45" creationId="{00F16C4B-A3BB-8DE1-4D18-98FFB7B24D0E}"/>
          </ac:spMkLst>
        </pc:spChg>
        <pc:spChg chg="add mod">
          <ac:chgData name="Cass, B" userId="3fc04dae-4c94-4e36-be0a-8016a362df72" providerId="ADAL" clId="{E41D9716-D1A7-4168-A49A-DA0A273369B4}" dt="2025-04-14T14:28:18.657" v="717" actId="1076"/>
          <ac:spMkLst>
            <pc:docMk/>
            <pc:sldMk cId="813801057" sldId="258"/>
            <ac:spMk id="57" creationId="{29EE0649-F080-D259-C0F3-33143C322B75}"/>
          </ac:spMkLst>
        </pc:spChg>
        <pc:spChg chg="add mod">
          <ac:chgData name="Cass, B" userId="3fc04dae-4c94-4e36-be0a-8016a362df72" providerId="ADAL" clId="{E41D9716-D1A7-4168-A49A-DA0A273369B4}" dt="2025-04-14T14:33:21.644" v="789" actId="1076"/>
          <ac:spMkLst>
            <pc:docMk/>
            <pc:sldMk cId="813801057" sldId="258"/>
            <ac:spMk id="63" creationId="{315B9AF2-3356-D4F6-41C1-9E85FB565010}"/>
          </ac:spMkLst>
        </pc:spChg>
        <pc:spChg chg="add mod">
          <ac:chgData name="Cass, B" userId="3fc04dae-4c94-4e36-be0a-8016a362df72" providerId="ADAL" clId="{E41D9716-D1A7-4168-A49A-DA0A273369B4}" dt="2025-04-14T14:53:16.131" v="1170" actId="2085"/>
          <ac:spMkLst>
            <pc:docMk/>
            <pc:sldMk cId="813801057" sldId="258"/>
            <ac:spMk id="69" creationId="{077AC647-55AE-2070-523B-8B21315C6985}"/>
          </ac:spMkLst>
        </pc:spChg>
        <pc:spChg chg="add mod">
          <ac:chgData name="Cass, B" userId="3fc04dae-4c94-4e36-be0a-8016a362df72" providerId="ADAL" clId="{E41D9716-D1A7-4168-A49A-DA0A273369B4}" dt="2025-04-14T14:41:10.090" v="965" actId="1076"/>
          <ac:spMkLst>
            <pc:docMk/>
            <pc:sldMk cId="813801057" sldId="258"/>
            <ac:spMk id="75" creationId="{97E5F66D-6B6C-9679-F4BE-DFC38B82C29A}"/>
          </ac:spMkLst>
        </pc:spChg>
        <pc:spChg chg="add mod">
          <ac:chgData name="Cass, B" userId="3fc04dae-4c94-4e36-be0a-8016a362df72" providerId="ADAL" clId="{E41D9716-D1A7-4168-A49A-DA0A273369B4}" dt="2025-04-14T14:57:54.488" v="1228" actId="1076"/>
          <ac:spMkLst>
            <pc:docMk/>
            <pc:sldMk cId="813801057" sldId="258"/>
            <ac:spMk id="78" creationId="{DAC0407E-BE6E-FB00-4802-BF49623F3FB0}"/>
          </ac:spMkLst>
        </pc:spChg>
        <pc:spChg chg="add mod">
          <ac:chgData name="Cass, B" userId="3fc04dae-4c94-4e36-be0a-8016a362df72" providerId="ADAL" clId="{E41D9716-D1A7-4168-A49A-DA0A273369B4}" dt="2025-04-14T14:56:25.298" v="1212" actId="1076"/>
          <ac:spMkLst>
            <pc:docMk/>
            <pc:sldMk cId="813801057" sldId="258"/>
            <ac:spMk id="91" creationId="{DD3575C3-F98C-EF9C-5964-934C738FC44A}"/>
          </ac:spMkLst>
        </pc:spChg>
        <pc:spChg chg="add mod">
          <ac:chgData name="Cass, B" userId="3fc04dae-4c94-4e36-be0a-8016a362df72" providerId="ADAL" clId="{E41D9716-D1A7-4168-A49A-DA0A273369B4}" dt="2025-04-14T15:00:20.598" v="1264" actId="1076"/>
          <ac:spMkLst>
            <pc:docMk/>
            <pc:sldMk cId="813801057" sldId="258"/>
            <ac:spMk id="101" creationId="{C9BFB319-B6F1-2658-01D6-FDCF71FF8408}"/>
          </ac:spMkLst>
        </pc:spChg>
        <pc:grpChg chg="mod">
          <ac:chgData name="Cass, B" userId="3fc04dae-4c94-4e36-be0a-8016a362df72" providerId="ADAL" clId="{E41D9716-D1A7-4168-A49A-DA0A273369B4}" dt="2025-04-14T14:57:35.277" v="1225" actId="208"/>
          <ac:grpSpMkLst>
            <pc:docMk/>
            <pc:sldMk cId="813801057" sldId="258"/>
            <ac:grpSpMk id="95" creationId="{C4D72172-EBC1-427A-0FFE-79DF3E21AD0A}"/>
          </ac:grpSpMkLst>
        </pc:grpChg>
        <pc:grpChg chg="mod">
          <ac:chgData name="Cass, B" userId="3fc04dae-4c94-4e36-be0a-8016a362df72" providerId="ADAL" clId="{E41D9716-D1A7-4168-A49A-DA0A273369B4}" dt="2025-04-14T14:57:39.883" v="1226" actId="208"/>
          <ac:grpSpMkLst>
            <pc:docMk/>
            <pc:sldMk cId="813801057" sldId="258"/>
            <ac:grpSpMk id="98" creationId="{F6814AB7-F101-CA52-1C99-D2EF792A2C4B}"/>
          </ac:grpSpMkLst>
        </pc:grp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46" creationId="{6032EC04-CAEE-A373-7D56-6C45FD418B4E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47" creationId="{6CD9DC61-E0DD-31D5-6872-4E21F83FE728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48" creationId="{E51D04F4-B4DF-3336-3671-FAFF980C125D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49" creationId="{9369DD51-CE3F-267E-DA27-EF0E5D64EDC5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50" creationId="{8E5EC960-D55E-D40A-0084-FD872CC55FA8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51" creationId="{936105D7-F1C2-749D-4A5C-EDF3C280DD45}"/>
          </ac:inkMkLst>
        </pc:inkChg>
        <pc:inkChg chg="add mod">
          <ac:chgData name="Cass, B" userId="3fc04dae-4c94-4e36-be0a-8016a362df72" providerId="ADAL" clId="{E41D9716-D1A7-4168-A49A-DA0A273369B4}" dt="2025-04-14T14:23:07.434" v="611"/>
          <ac:inkMkLst>
            <pc:docMk/>
            <pc:sldMk cId="813801057" sldId="258"/>
            <ac:inkMk id="52" creationId="{78B54021-71C8-A64A-F067-6E18C119311C}"/>
          </ac:inkMkLst>
        </pc:inkChg>
        <pc:inkChg chg="add">
          <ac:chgData name="Cass, B" userId="3fc04dae-4c94-4e36-be0a-8016a362df72" providerId="ADAL" clId="{E41D9716-D1A7-4168-A49A-DA0A273369B4}" dt="2025-04-14T14:23:12.504" v="612" actId="9405"/>
          <ac:inkMkLst>
            <pc:docMk/>
            <pc:sldMk cId="813801057" sldId="258"/>
            <ac:inkMk id="55" creationId="{89DF2D80-F212-800F-457C-43C697229D71}"/>
          </ac:inkMkLst>
        </pc:inkChg>
        <pc:inkChg chg="add mod">
          <ac:chgData name="Cass, B" userId="3fc04dae-4c94-4e36-be0a-8016a362df72" providerId="ADAL" clId="{E41D9716-D1A7-4168-A49A-DA0A273369B4}" dt="2025-04-14T14:57:25.022" v="1221"/>
          <ac:inkMkLst>
            <pc:docMk/>
            <pc:sldMk cId="813801057" sldId="258"/>
            <ac:inkMk id="93" creationId="{01EB67B0-97E6-730A-2BF4-4669CBEDB619}"/>
          </ac:inkMkLst>
        </pc:inkChg>
        <pc:inkChg chg="add mod">
          <ac:chgData name="Cass, B" userId="3fc04dae-4c94-4e36-be0a-8016a362df72" providerId="ADAL" clId="{E41D9716-D1A7-4168-A49A-DA0A273369B4}" dt="2025-04-14T14:57:25.022" v="1221"/>
          <ac:inkMkLst>
            <pc:docMk/>
            <pc:sldMk cId="813801057" sldId="258"/>
            <ac:inkMk id="94" creationId="{D5841F3B-AF3E-CF9F-B5CB-E10534C12150}"/>
          </ac:inkMkLst>
        </pc:inkChg>
        <pc:inkChg chg="add mod">
          <ac:chgData name="Cass, B" userId="3fc04dae-4c94-4e36-be0a-8016a362df72" providerId="ADAL" clId="{E41D9716-D1A7-4168-A49A-DA0A273369B4}" dt="2025-04-14T14:57:30.517" v="1224"/>
          <ac:inkMkLst>
            <pc:docMk/>
            <pc:sldMk cId="813801057" sldId="258"/>
            <ac:inkMk id="96" creationId="{0E917D97-23F9-B5ED-B39D-0F75BB90BDE1}"/>
          </ac:inkMkLst>
        </pc:inkChg>
        <pc:inkChg chg="add mod">
          <ac:chgData name="Cass, B" userId="3fc04dae-4c94-4e36-be0a-8016a362df72" providerId="ADAL" clId="{E41D9716-D1A7-4168-A49A-DA0A273369B4}" dt="2025-04-14T14:57:30.517" v="1224"/>
          <ac:inkMkLst>
            <pc:docMk/>
            <pc:sldMk cId="813801057" sldId="258"/>
            <ac:inkMk id="97" creationId="{E9D298FF-3BF2-C3EB-0228-6169467D7481}"/>
          </ac:inkMkLst>
        </pc:inkChg>
        <pc:cxnChg chg="add mod ord">
          <ac:chgData name="Cass, B" userId="3fc04dae-4c94-4e36-be0a-8016a362df72" providerId="ADAL" clId="{E41D9716-D1A7-4168-A49A-DA0A273369B4}" dt="2025-04-14T14:18:48.315" v="506" actId="692"/>
          <ac:cxnSpMkLst>
            <pc:docMk/>
            <pc:sldMk cId="813801057" sldId="258"/>
            <ac:cxnSpMk id="16" creationId="{99175F01-8ADA-93CF-CF58-7AD2B9D0C716}"/>
          </ac:cxnSpMkLst>
        </pc:cxnChg>
        <pc:cxnChg chg="add mod">
          <ac:chgData name="Cass, B" userId="3fc04dae-4c94-4e36-be0a-8016a362df72" providerId="ADAL" clId="{E41D9716-D1A7-4168-A49A-DA0A273369B4}" dt="2025-04-14T14:18:44.794" v="500" actId="692"/>
          <ac:cxnSpMkLst>
            <pc:docMk/>
            <pc:sldMk cId="813801057" sldId="258"/>
            <ac:cxnSpMk id="28" creationId="{C872C3C1-6442-E606-BE9F-A17A03B07E50}"/>
          </ac:cxnSpMkLst>
        </pc:cxnChg>
        <pc:cxnChg chg="add mod">
          <ac:chgData name="Cass, B" userId="3fc04dae-4c94-4e36-be0a-8016a362df72" providerId="ADAL" clId="{E41D9716-D1A7-4168-A49A-DA0A273369B4}" dt="2025-04-14T14:33:06.724" v="786" actId="1076"/>
          <ac:cxnSpMkLst>
            <pc:docMk/>
            <pc:sldMk cId="813801057" sldId="258"/>
            <ac:cxnSpMk id="59" creationId="{D7BB83B2-EA22-7781-4A4D-02C2A22BA05A}"/>
          </ac:cxnSpMkLst>
        </pc:cxnChg>
        <pc:cxnChg chg="add mod">
          <ac:chgData name="Cass, B" userId="3fc04dae-4c94-4e36-be0a-8016a362df72" providerId="ADAL" clId="{E41D9716-D1A7-4168-A49A-DA0A273369B4}" dt="2025-04-14T14:33:15.439" v="788" actId="14100"/>
          <ac:cxnSpMkLst>
            <pc:docMk/>
            <pc:sldMk cId="813801057" sldId="258"/>
            <ac:cxnSpMk id="61" creationId="{740DD284-6682-2A93-C72F-1704D4A8FA3C}"/>
          </ac:cxnSpMkLst>
        </pc:cxnChg>
        <pc:cxnChg chg="add mod">
          <ac:chgData name="Cass, B" userId="3fc04dae-4c94-4e36-be0a-8016a362df72" providerId="ADAL" clId="{E41D9716-D1A7-4168-A49A-DA0A273369B4}" dt="2025-04-14T14:52:46.937" v="1166" actId="208"/>
          <ac:cxnSpMkLst>
            <pc:docMk/>
            <pc:sldMk cId="813801057" sldId="258"/>
            <ac:cxnSpMk id="67" creationId="{12D40853-ACD2-2F17-C3A1-3D4BE4479DA4}"/>
          </ac:cxnSpMkLst>
        </pc:cxnChg>
        <pc:cxnChg chg="add mod">
          <ac:chgData name="Cass, B" userId="3fc04dae-4c94-4e36-be0a-8016a362df72" providerId="ADAL" clId="{E41D9716-D1A7-4168-A49A-DA0A273369B4}" dt="2025-04-14T14:52:46.937" v="1166" actId="208"/>
          <ac:cxnSpMkLst>
            <pc:docMk/>
            <pc:sldMk cId="813801057" sldId="258"/>
            <ac:cxnSpMk id="68" creationId="{66C3216D-289A-F097-57F6-3B27CE520DE0}"/>
          </ac:cxnSpMkLst>
        </pc:cxnChg>
        <pc:cxnChg chg="add mod">
          <ac:chgData name="Cass, B" userId="3fc04dae-4c94-4e36-be0a-8016a362df72" providerId="ADAL" clId="{E41D9716-D1A7-4168-A49A-DA0A273369B4}" dt="2025-04-14T14:51:53.532" v="1160" actId="1076"/>
          <ac:cxnSpMkLst>
            <pc:docMk/>
            <pc:sldMk cId="813801057" sldId="258"/>
            <ac:cxnSpMk id="76" creationId="{87CF522E-6A29-51B9-7B28-B61DA8E8D7CA}"/>
          </ac:cxnSpMkLst>
        </pc:cxnChg>
        <pc:cxnChg chg="add mod">
          <ac:chgData name="Cass, B" userId="3fc04dae-4c94-4e36-be0a-8016a362df72" providerId="ADAL" clId="{E41D9716-D1A7-4168-A49A-DA0A273369B4}" dt="2025-04-14T14:54:10.201" v="1177" actId="1076"/>
          <ac:cxnSpMkLst>
            <pc:docMk/>
            <pc:sldMk cId="813801057" sldId="258"/>
            <ac:cxnSpMk id="77" creationId="{009F5D20-1D58-1354-454C-CADAD395CCBF}"/>
          </ac:cxnSpMkLst>
        </pc:cxnChg>
        <pc:cxnChg chg="add mod">
          <ac:chgData name="Cass, B" userId="3fc04dae-4c94-4e36-be0a-8016a362df72" providerId="ADAL" clId="{E41D9716-D1A7-4168-A49A-DA0A273369B4}" dt="2025-04-14T14:59:49.955" v="1241" actId="692"/>
          <ac:cxnSpMkLst>
            <pc:docMk/>
            <pc:sldMk cId="813801057" sldId="258"/>
            <ac:cxnSpMk id="100" creationId="{BCFD216F-48D6-C613-799F-57193F1EA79F}"/>
          </ac:cxnSpMkLst>
        </pc:cxnChg>
      </pc:sldChg>
    </pc:docChg>
  </pc:docChgLst>
  <pc:docChgLst>
    <pc:chgData name="Cass, B" userId="3fc04dae-4c94-4e36-be0a-8016a362df72" providerId="ADAL" clId="{AD22E6E4-6590-4AC6-A781-88C9EAFCA0AF}"/>
    <pc:docChg chg="undo custSel addSld delSld modSld sldOrd">
      <pc:chgData name="Cass, B" userId="3fc04dae-4c94-4e36-be0a-8016a362df72" providerId="ADAL" clId="{AD22E6E4-6590-4AC6-A781-88C9EAFCA0AF}" dt="2025-04-16T20:06:48.175" v="9792" actId="20577"/>
      <pc:docMkLst>
        <pc:docMk/>
      </pc:docMkLst>
      <pc:sldChg chg="addSp delSp modSp mod modAnim">
        <pc:chgData name="Cass, B" userId="3fc04dae-4c94-4e36-be0a-8016a362df72" providerId="ADAL" clId="{AD22E6E4-6590-4AC6-A781-88C9EAFCA0AF}" dt="2025-04-16T20:06:48.175" v="9792" actId="20577"/>
        <pc:sldMkLst>
          <pc:docMk/>
          <pc:sldMk cId="699093670" sldId="256"/>
        </pc:sldMkLst>
        <pc:spChg chg="add mod">
          <ac:chgData name="Cass, B" userId="3fc04dae-4c94-4e36-be0a-8016a362df72" providerId="ADAL" clId="{AD22E6E4-6590-4AC6-A781-88C9EAFCA0AF}" dt="2025-04-16T19:48:35.347" v="9226" actId="255"/>
          <ac:spMkLst>
            <pc:docMk/>
            <pc:sldMk cId="699093670" sldId="256"/>
            <ac:spMk id="2" creationId="{9C5B8A19-E176-D5EC-8EAB-C461FD42DF97}"/>
          </ac:spMkLst>
        </pc:spChg>
        <pc:spChg chg="add mod">
          <ac:chgData name="Cass, B" userId="3fc04dae-4c94-4e36-be0a-8016a362df72" providerId="ADAL" clId="{AD22E6E4-6590-4AC6-A781-88C9EAFCA0AF}" dt="2025-04-16T19:45:22.156" v="9093" actId="692"/>
          <ac:spMkLst>
            <pc:docMk/>
            <pc:sldMk cId="699093670" sldId="256"/>
            <ac:spMk id="3" creationId="{A170A55F-843B-97E1-F278-CC2C20F57600}"/>
          </ac:spMkLst>
        </pc:spChg>
        <pc:spChg chg="add mod">
          <ac:chgData name="Cass, B" userId="3fc04dae-4c94-4e36-be0a-8016a362df72" providerId="ADAL" clId="{AD22E6E4-6590-4AC6-A781-88C9EAFCA0AF}" dt="2025-04-16T19:45:49.260" v="9098" actId="1076"/>
          <ac:spMkLst>
            <pc:docMk/>
            <pc:sldMk cId="699093670" sldId="256"/>
            <ac:spMk id="7" creationId="{B5FB83C7-5FEE-F044-7A70-C0F160A59AAC}"/>
          </ac:spMkLst>
        </pc:spChg>
        <pc:spChg chg="add mod">
          <ac:chgData name="Cass, B" userId="3fc04dae-4c94-4e36-be0a-8016a362df72" providerId="ADAL" clId="{AD22E6E4-6590-4AC6-A781-88C9EAFCA0AF}" dt="2025-04-16T19:46:41.285" v="9127" actId="1076"/>
          <ac:spMkLst>
            <pc:docMk/>
            <pc:sldMk cId="699093670" sldId="256"/>
            <ac:spMk id="12" creationId="{1FDB0645-CE73-C674-53F9-2BA76BC8A80A}"/>
          </ac:spMkLst>
        </pc:spChg>
        <pc:spChg chg="add mod">
          <ac:chgData name="Cass, B" userId="3fc04dae-4c94-4e36-be0a-8016a362df72" providerId="ADAL" clId="{AD22E6E4-6590-4AC6-A781-88C9EAFCA0AF}" dt="2025-04-16T19:47:22.453" v="9143" actId="1076"/>
          <ac:spMkLst>
            <pc:docMk/>
            <pc:sldMk cId="699093670" sldId="256"/>
            <ac:spMk id="15" creationId="{1EF37FDA-228F-9BC7-6E4F-BBDB62A56554}"/>
          </ac:spMkLst>
        </pc:spChg>
        <pc:spChg chg="add mod">
          <ac:chgData name="Cass, B" userId="3fc04dae-4c94-4e36-be0a-8016a362df72" providerId="ADAL" clId="{AD22E6E4-6590-4AC6-A781-88C9EAFCA0AF}" dt="2025-04-16T19:47:59.555" v="9159" actId="1076"/>
          <ac:spMkLst>
            <pc:docMk/>
            <pc:sldMk cId="699093670" sldId="256"/>
            <ac:spMk id="20" creationId="{8DCD2985-3F7B-8892-638E-CED7DB76084E}"/>
          </ac:spMkLst>
        </pc:spChg>
        <pc:spChg chg="add mod">
          <ac:chgData name="Cass, B" userId="3fc04dae-4c94-4e36-be0a-8016a362df72" providerId="ADAL" clId="{AD22E6E4-6590-4AC6-A781-88C9EAFCA0AF}" dt="2025-04-16T19:48:56.748" v="9236" actId="1076"/>
          <ac:spMkLst>
            <pc:docMk/>
            <pc:sldMk cId="699093670" sldId="256"/>
            <ac:spMk id="23" creationId="{13D2541D-C14A-7D50-B6B9-F71D5FA4A829}"/>
          </ac:spMkLst>
        </pc:spChg>
        <pc:spChg chg="add mod">
          <ac:chgData name="Cass, B" userId="3fc04dae-4c94-4e36-be0a-8016a362df72" providerId="ADAL" clId="{AD22E6E4-6590-4AC6-A781-88C9EAFCA0AF}" dt="2025-04-16T19:52:34.161" v="9285" actId="1076"/>
          <ac:spMkLst>
            <pc:docMk/>
            <pc:sldMk cId="699093670" sldId="256"/>
            <ac:spMk id="37" creationId="{6EC008A2-FB0B-FFE9-23CB-2141DC9F9BDE}"/>
          </ac:spMkLst>
        </pc:spChg>
        <pc:spChg chg="add mod">
          <ac:chgData name="Cass, B" userId="3fc04dae-4c94-4e36-be0a-8016a362df72" providerId="ADAL" clId="{AD22E6E4-6590-4AC6-A781-88C9EAFCA0AF}" dt="2025-04-16T19:52:07.686" v="9274" actId="1076"/>
          <ac:spMkLst>
            <pc:docMk/>
            <pc:sldMk cId="699093670" sldId="256"/>
            <ac:spMk id="38" creationId="{57663D82-DF7D-4BB1-EEF6-C3FCEBC1AC5E}"/>
          </ac:spMkLst>
        </pc:spChg>
        <pc:spChg chg="add mod">
          <ac:chgData name="Cass, B" userId="3fc04dae-4c94-4e36-be0a-8016a362df72" providerId="ADAL" clId="{AD22E6E4-6590-4AC6-A781-88C9EAFCA0AF}" dt="2025-04-16T20:06:48.175" v="9792" actId="20577"/>
          <ac:spMkLst>
            <pc:docMk/>
            <pc:sldMk cId="699093670" sldId="256"/>
            <ac:spMk id="39" creationId="{CADC3D07-B32A-BE65-323F-B7D577030B4B}"/>
          </ac:spMkLst>
        </pc:spChg>
        <pc:spChg chg="add mod">
          <ac:chgData name="Cass, B" userId="3fc04dae-4c94-4e36-be0a-8016a362df72" providerId="ADAL" clId="{AD22E6E4-6590-4AC6-A781-88C9EAFCA0AF}" dt="2025-04-16T19:53:57.996" v="9319" actId="1076"/>
          <ac:spMkLst>
            <pc:docMk/>
            <pc:sldMk cId="699093670" sldId="256"/>
            <ac:spMk id="40" creationId="{4CB9AB22-5BC5-C34F-274F-C1650A478A32}"/>
          </ac:spMkLst>
        </pc:spChg>
        <pc:spChg chg="add mod">
          <ac:chgData name="Cass, B" userId="3fc04dae-4c94-4e36-be0a-8016a362df72" providerId="ADAL" clId="{AD22E6E4-6590-4AC6-A781-88C9EAFCA0AF}" dt="2025-04-16T19:59:56.418" v="9652" actId="20577"/>
          <ac:spMkLst>
            <pc:docMk/>
            <pc:sldMk cId="699093670" sldId="256"/>
            <ac:spMk id="44" creationId="{4A54B5F5-D188-7DF6-24E5-F31A9AE75D5E}"/>
          </ac:spMkLst>
        </pc:spChg>
        <pc:inkChg chg="add">
          <ac:chgData name="Cass, B" userId="3fc04dae-4c94-4e36-be0a-8016a362df72" providerId="ADAL" clId="{AD22E6E4-6590-4AC6-A781-88C9EAFCA0AF}" dt="2025-04-16T19:50:58.064" v="9258" actId="9405"/>
          <ac:inkMkLst>
            <pc:docMk/>
            <pc:sldMk cId="699093670" sldId="256"/>
            <ac:inkMk id="32" creationId="{F9E8FDA4-9C84-A8E2-C99E-471C4FC4D793}"/>
          </ac:inkMkLst>
        </pc:inkChg>
        <pc:inkChg chg="add mod">
          <ac:chgData name="Cass, B" userId="3fc04dae-4c94-4e36-be0a-8016a362df72" providerId="ADAL" clId="{AD22E6E4-6590-4AC6-A781-88C9EAFCA0AF}" dt="2025-04-16T19:52:36.728" v="9286" actId="692"/>
          <ac:inkMkLst>
            <pc:docMk/>
            <pc:sldMk cId="699093670" sldId="256"/>
            <ac:inkMk id="33" creationId="{3A1DB83F-337E-2B4F-D8C0-03F35688821E}"/>
          </ac:inkMkLst>
        </pc:inkChg>
        <pc:inkChg chg="add mod">
          <ac:chgData name="Cass, B" userId="3fc04dae-4c94-4e36-be0a-8016a362df72" providerId="ADAL" clId="{AD22E6E4-6590-4AC6-A781-88C9EAFCA0AF}" dt="2025-04-16T19:53:01.820" v="9294" actId="692"/>
          <ac:inkMkLst>
            <pc:docMk/>
            <pc:sldMk cId="699093670" sldId="256"/>
            <ac:inkMk id="34" creationId="{C3ED11DC-813B-6A6A-5F7D-070A3A771E41}"/>
          </ac:inkMkLst>
        </pc:inkChg>
        <pc:inkChg chg="add mod">
          <ac:chgData name="Cass, B" userId="3fc04dae-4c94-4e36-be0a-8016a362df72" providerId="ADAL" clId="{AD22E6E4-6590-4AC6-A781-88C9EAFCA0AF}" dt="2025-04-16T19:53:22.952" v="9302" actId="692"/>
          <ac:inkMkLst>
            <pc:docMk/>
            <pc:sldMk cId="699093670" sldId="256"/>
            <ac:inkMk id="35" creationId="{E714ADF8-DC2F-E067-7502-CF2207AB5678}"/>
          </ac:inkMkLst>
        </pc:inkChg>
        <pc:cxnChg chg="add mod">
          <ac:chgData name="Cass, B" userId="3fc04dae-4c94-4e36-be0a-8016a362df72" providerId="ADAL" clId="{AD22E6E4-6590-4AC6-A781-88C9EAFCA0AF}" dt="2025-04-16T19:46:02.619" v="9106" actId="692"/>
          <ac:cxnSpMkLst>
            <pc:docMk/>
            <pc:sldMk cId="699093670" sldId="256"/>
            <ac:cxnSpMk id="9" creationId="{FA2B1E6A-D745-5EA3-648B-2EF9A841237D}"/>
          </ac:cxnSpMkLst>
        </pc:cxnChg>
        <pc:cxnChg chg="add mod">
          <ac:chgData name="Cass, B" userId="3fc04dae-4c94-4e36-be0a-8016a362df72" providerId="ADAL" clId="{AD22E6E4-6590-4AC6-A781-88C9EAFCA0AF}" dt="2025-04-16T19:46:13.248" v="9110" actId="1076"/>
          <ac:cxnSpMkLst>
            <pc:docMk/>
            <pc:sldMk cId="699093670" sldId="256"/>
            <ac:cxnSpMk id="10" creationId="{B6B72484-791A-4421-CACD-9DD26DE6EC7A}"/>
          </ac:cxnSpMkLst>
        </pc:cxnChg>
        <pc:cxnChg chg="add mod ord">
          <ac:chgData name="Cass, B" userId="3fc04dae-4c94-4e36-be0a-8016a362df72" providerId="ADAL" clId="{AD22E6E4-6590-4AC6-A781-88C9EAFCA0AF}" dt="2025-04-16T19:47:05.139" v="9137" actId="692"/>
          <ac:cxnSpMkLst>
            <pc:docMk/>
            <pc:sldMk cId="699093670" sldId="256"/>
            <ac:cxnSpMk id="14" creationId="{45F8CDD1-BB0E-B7B4-8394-00D5A382312D}"/>
          </ac:cxnSpMkLst>
        </pc:cxnChg>
        <pc:cxnChg chg="add mod">
          <ac:chgData name="Cass, B" userId="3fc04dae-4c94-4e36-be0a-8016a362df72" providerId="ADAL" clId="{AD22E6E4-6590-4AC6-A781-88C9EAFCA0AF}" dt="2025-04-16T19:47:43.526" v="9153" actId="14100"/>
          <ac:cxnSpMkLst>
            <pc:docMk/>
            <pc:sldMk cId="699093670" sldId="256"/>
            <ac:cxnSpMk id="17" creationId="{8FC5CF7C-902A-4036-6626-AF81C0F02EAA}"/>
          </ac:cxnSpMkLst>
        </pc:cxnChg>
        <pc:cxnChg chg="add mod ord">
          <ac:chgData name="Cass, B" userId="3fc04dae-4c94-4e36-be0a-8016a362df72" providerId="ADAL" clId="{AD22E6E4-6590-4AC6-A781-88C9EAFCA0AF}" dt="2025-04-16T19:49:13.591" v="9246" actId="167"/>
          <ac:cxnSpMkLst>
            <pc:docMk/>
            <pc:sldMk cId="699093670" sldId="256"/>
            <ac:cxnSpMk id="22" creationId="{02AA8552-0386-F1CB-561C-5309C0B33E70}"/>
          </ac:cxnSpMkLst>
        </pc:cxnChg>
        <pc:cxnChg chg="add mod ord">
          <ac:chgData name="Cass, B" userId="3fc04dae-4c94-4e36-be0a-8016a362df72" providerId="ADAL" clId="{AD22E6E4-6590-4AC6-A781-88C9EAFCA0AF}" dt="2025-04-16T19:49:18.782" v="9247" actId="14100"/>
          <ac:cxnSpMkLst>
            <pc:docMk/>
            <pc:sldMk cId="699093670" sldId="256"/>
            <ac:cxnSpMk id="25" creationId="{13D613AE-9454-13C4-E87B-A57157118495}"/>
          </ac:cxnSpMkLst>
        </pc:cxnChg>
        <pc:cxnChg chg="add mod ord">
          <ac:chgData name="Cass, B" userId="3fc04dae-4c94-4e36-be0a-8016a362df72" providerId="ADAL" clId="{AD22E6E4-6590-4AC6-A781-88C9EAFCA0AF}" dt="2025-04-16T19:49:40.133" v="9251" actId="167"/>
          <ac:cxnSpMkLst>
            <pc:docMk/>
            <pc:sldMk cId="699093670" sldId="256"/>
            <ac:cxnSpMk id="27" creationId="{0A9F16C6-1186-B75B-B7F1-D622EB91439B}"/>
          </ac:cxnSpMkLst>
        </pc:cxnChg>
        <pc:cxnChg chg="add mod ord">
          <ac:chgData name="Cass, B" userId="3fc04dae-4c94-4e36-be0a-8016a362df72" providerId="ADAL" clId="{AD22E6E4-6590-4AC6-A781-88C9EAFCA0AF}" dt="2025-04-16T19:49:50.228" v="9257" actId="167"/>
          <ac:cxnSpMkLst>
            <pc:docMk/>
            <pc:sldMk cId="699093670" sldId="256"/>
            <ac:cxnSpMk id="29" creationId="{7BC422B7-A0E8-F970-B609-90D0214D9967}"/>
          </ac:cxnSpMkLst>
        </pc:cxnChg>
        <pc:cxnChg chg="add mod">
          <ac:chgData name="Cass, B" userId="3fc04dae-4c94-4e36-be0a-8016a362df72" providerId="ADAL" clId="{AD22E6E4-6590-4AC6-A781-88C9EAFCA0AF}" dt="2025-04-16T19:54:16.243" v="9327" actId="692"/>
          <ac:cxnSpMkLst>
            <pc:docMk/>
            <pc:sldMk cId="699093670" sldId="256"/>
            <ac:cxnSpMk id="43" creationId="{770C9D73-616A-BF95-7371-B86752BD30C5}"/>
          </ac:cxnSpMkLst>
        </pc:cxnChg>
      </pc:sldChg>
      <pc:sldChg chg="addSp modSp mod">
        <pc:chgData name="Cass, B" userId="3fc04dae-4c94-4e36-be0a-8016a362df72" providerId="ADAL" clId="{AD22E6E4-6590-4AC6-A781-88C9EAFCA0AF}" dt="2025-04-14T16:38:22.631" v="20" actId="1076"/>
        <pc:sldMkLst>
          <pc:docMk/>
          <pc:sldMk cId="4003085618" sldId="257"/>
        </pc:sldMkLst>
        <pc:spChg chg="add mod">
          <ac:chgData name="Cass, B" userId="3fc04dae-4c94-4e36-be0a-8016a362df72" providerId="ADAL" clId="{AD22E6E4-6590-4AC6-A781-88C9EAFCA0AF}" dt="2025-04-14T16:38:22.631" v="20" actId="1076"/>
          <ac:spMkLst>
            <pc:docMk/>
            <pc:sldMk cId="4003085618" sldId="257"/>
            <ac:spMk id="2" creationId="{1630DBC8-9926-27E5-9ACB-7A87F8A15DEC}"/>
          </ac:spMkLst>
        </pc:spChg>
      </pc:sldChg>
      <pc:sldChg chg="addSp modSp mod modAnim">
        <pc:chgData name="Cass, B" userId="3fc04dae-4c94-4e36-be0a-8016a362df72" providerId="ADAL" clId="{AD22E6E4-6590-4AC6-A781-88C9EAFCA0AF}" dt="2025-04-15T20:42:26.505" v="3277" actId="166"/>
        <pc:sldMkLst>
          <pc:docMk/>
          <pc:sldMk cId="813801057" sldId="258"/>
        </pc:sldMkLst>
        <pc:spChg chg="add mod">
          <ac:chgData name="Cass, B" userId="3fc04dae-4c94-4e36-be0a-8016a362df72" providerId="ADAL" clId="{AD22E6E4-6590-4AC6-A781-88C9EAFCA0AF}" dt="2025-04-14T17:48:46.891" v="1805" actId="20577"/>
          <ac:spMkLst>
            <pc:docMk/>
            <pc:sldMk cId="813801057" sldId="258"/>
            <ac:spMk id="2" creationId="{776D0EC5-8EC8-03CA-F2D8-A1C54BACF5F5}"/>
          </ac:spMkLst>
        </pc:spChg>
        <pc:spChg chg="ord">
          <ac:chgData name="Cass, B" userId="3fc04dae-4c94-4e36-be0a-8016a362df72" providerId="ADAL" clId="{AD22E6E4-6590-4AC6-A781-88C9EAFCA0AF}" dt="2025-04-15T20:42:26.505" v="3277" actId="166"/>
          <ac:spMkLst>
            <pc:docMk/>
            <pc:sldMk cId="813801057" sldId="258"/>
            <ac:spMk id="20" creationId="{381E966B-13BD-8B30-B973-9005DF45403C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4T17:07:20.429" v="741"/>
        <pc:sldMkLst>
          <pc:docMk/>
          <pc:sldMk cId="3301558073" sldId="259"/>
        </pc:sldMkLst>
        <pc:spChg chg="add mod">
          <ac:chgData name="Cass, B" userId="3fc04dae-4c94-4e36-be0a-8016a362df72" providerId="ADAL" clId="{AD22E6E4-6590-4AC6-A781-88C9EAFCA0AF}" dt="2025-04-14T16:39:09.768" v="65" actId="1076"/>
          <ac:spMkLst>
            <pc:docMk/>
            <pc:sldMk cId="3301558073" sldId="259"/>
            <ac:spMk id="4" creationId="{B3467C67-E046-CC9D-495D-61B2294ACD8E}"/>
          </ac:spMkLst>
        </pc:spChg>
        <pc:spChg chg="add mod">
          <ac:chgData name="Cass, B" userId="3fc04dae-4c94-4e36-be0a-8016a362df72" providerId="ADAL" clId="{AD22E6E4-6590-4AC6-A781-88C9EAFCA0AF}" dt="2025-04-14T16:42:09.927" v="130" actId="1076"/>
          <ac:spMkLst>
            <pc:docMk/>
            <pc:sldMk cId="3301558073" sldId="259"/>
            <ac:spMk id="5" creationId="{36D0F78C-B439-0EE7-D9FC-72CAEF621DA0}"/>
          </ac:spMkLst>
        </pc:spChg>
        <pc:spChg chg="add mod">
          <ac:chgData name="Cass, B" userId="3fc04dae-4c94-4e36-be0a-8016a362df72" providerId="ADAL" clId="{AD22E6E4-6590-4AC6-A781-88C9EAFCA0AF}" dt="2025-04-14T16:42:30.725" v="140" actId="688"/>
          <ac:spMkLst>
            <pc:docMk/>
            <pc:sldMk cId="3301558073" sldId="259"/>
            <ac:spMk id="16" creationId="{C73B1E37-56A9-E423-A75B-24B36438413E}"/>
          </ac:spMkLst>
        </pc:spChg>
        <pc:spChg chg="add mod">
          <ac:chgData name="Cass, B" userId="3fc04dae-4c94-4e36-be0a-8016a362df72" providerId="ADAL" clId="{AD22E6E4-6590-4AC6-A781-88C9EAFCA0AF}" dt="2025-04-14T16:45:27.323" v="188" actId="20577"/>
          <ac:spMkLst>
            <pc:docMk/>
            <pc:sldMk cId="3301558073" sldId="259"/>
            <ac:spMk id="30" creationId="{FCC6BC24-CF26-075A-E2F1-96D5CA7698CF}"/>
          </ac:spMkLst>
        </pc:spChg>
        <pc:spChg chg="add mod">
          <ac:chgData name="Cass, B" userId="3fc04dae-4c94-4e36-be0a-8016a362df72" providerId="ADAL" clId="{AD22E6E4-6590-4AC6-A781-88C9EAFCA0AF}" dt="2025-04-14T17:07:20.429" v="741"/>
          <ac:spMkLst>
            <pc:docMk/>
            <pc:sldMk cId="3301558073" sldId="259"/>
            <ac:spMk id="45" creationId="{B84124BD-ED5F-5383-420F-BF73125A0B36}"/>
          </ac:spMkLst>
        </pc:spChg>
        <pc:grpChg chg="mod">
          <ac:chgData name="Cass, B" userId="3fc04dae-4c94-4e36-be0a-8016a362df72" providerId="ADAL" clId="{AD22E6E4-6590-4AC6-A781-88C9EAFCA0AF}" dt="2025-04-14T16:44:12.811" v="178" actId="692"/>
          <ac:grpSpMkLst>
            <pc:docMk/>
            <pc:sldMk cId="3301558073" sldId="259"/>
            <ac:grpSpMk id="40" creationId="{3A55EBD3-61BF-631A-A175-3EF8D381CF49}"/>
          </ac:grpSpMkLst>
        </pc:grpChg>
        <pc:inkChg chg="add mod">
          <ac:chgData name="Cass, B" userId="3fc04dae-4c94-4e36-be0a-8016a362df72" providerId="ADAL" clId="{AD22E6E4-6590-4AC6-A781-88C9EAFCA0AF}" dt="2025-04-14T16:43:48.253" v="169"/>
          <ac:inkMkLst>
            <pc:docMk/>
            <pc:sldMk cId="3301558073" sldId="259"/>
            <ac:inkMk id="37" creationId="{5FEFDC90-91B2-5A9A-A47A-316608035174}"/>
          </ac:inkMkLst>
        </pc:inkChg>
        <pc:inkChg chg="add mod">
          <ac:chgData name="Cass, B" userId="3fc04dae-4c94-4e36-be0a-8016a362df72" providerId="ADAL" clId="{AD22E6E4-6590-4AC6-A781-88C9EAFCA0AF}" dt="2025-04-14T16:43:48.253" v="169"/>
          <ac:inkMkLst>
            <pc:docMk/>
            <pc:sldMk cId="3301558073" sldId="259"/>
            <ac:inkMk id="38" creationId="{9FC9B853-2CCE-7303-FA9A-3BFFFD609500}"/>
          </ac:inkMkLst>
        </pc:inkChg>
        <pc:inkChg chg="add mod">
          <ac:chgData name="Cass, B" userId="3fc04dae-4c94-4e36-be0a-8016a362df72" providerId="ADAL" clId="{AD22E6E4-6590-4AC6-A781-88C9EAFCA0AF}" dt="2025-04-14T16:44:22.399" v="180" actId="692"/>
          <ac:inkMkLst>
            <pc:docMk/>
            <pc:sldMk cId="3301558073" sldId="259"/>
            <ac:inkMk id="39" creationId="{3DDE4260-2FB8-83D6-1B71-5384FDD255F1}"/>
          </ac:inkMkLst>
        </pc:inkChg>
        <pc:inkChg chg="add mod">
          <ac:chgData name="Cass, B" userId="3fc04dae-4c94-4e36-be0a-8016a362df72" providerId="ADAL" clId="{AD22E6E4-6590-4AC6-A781-88C9EAFCA0AF}" dt="2025-04-14T16:44:44.057" v="185" actId="692"/>
          <ac:inkMkLst>
            <pc:docMk/>
            <pc:sldMk cId="3301558073" sldId="259"/>
            <ac:inkMk id="44" creationId="{A870572A-5C62-9134-2606-DDC72B80B1F3}"/>
          </ac:inkMkLst>
        </pc:inkChg>
        <pc:cxnChg chg="add mod">
          <ac:chgData name="Cass, B" userId="3fc04dae-4c94-4e36-be0a-8016a362df72" providerId="ADAL" clId="{AD22E6E4-6590-4AC6-A781-88C9EAFCA0AF}" dt="2025-04-14T16:42:14.402" v="132" actId="1076"/>
          <ac:cxnSpMkLst>
            <pc:docMk/>
            <pc:sldMk cId="3301558073" sldId="259"/>
            <ac:cxnSpMk id="7" creationId="{BF146940-2F0E-BDBA-021A-07F3AC78E0F5}"/>
          </ac:cxnSpMkLst>
        </pc:cxnChg>
        <pc:cxnChg chg="add mod">
          <ac:chgData name="Cass, B" userId="3fc04dae-4c94-4e36-be0a-8016a362df72" providerId="ADAL" clId="{AD22E6E4-6590-4AC6-A781-88C9EAFCA0AF}" dt="2025-04-14T16:42:22.628" v="136" actId="1076"/>
          <ac:cxnSpMkLst>
            <pc:docMk/>
            <pc:sldMk cId="3301558073" sldId="259"/>
            <ac:cxnSpMk id="10" creationId="{D145DBD7-FF43-5639-D458-4DB9F768E5B6}"/>
          </ac:cxnSpMkLst>
        </pc:cxnChg>
      </pc:sldChg>
      <pc:sldChg chg="addSp modSp add mod setBg">
        <pc:chgData name="Cass, B" userId="3fc04dae-4c94-4e36-be0a-8016a362df72" providerId="ADAL" clId="{AD22E6E4-6590-4AC6-A781-88C9EAFCA0AF}" dt="2025-04-14T17:07:18.014" v="740" actId="1076"/>
        <pc:sldMkLst>
          <pc:docMk/>
          <pc:sldMk cId="3791596439" sldId="260"/>
        </pc:sldMkLst>
        <pc:spChg chg="add mod">
          <ac:chgData name="Cass, B" userId="3fc04dae-4c94-4e36-be0a-8016a362df72" providerId="ADAL" clId="{AD22E6E4-6590-4AC6-A781-88C9EAFCA0AF}" dt="2025-04-14T16:45:54.776" v="198" actId="1076"/>
          <ac:spMkLst>
            <pc:docMk/>
            <pc:sldMk cId="3791596439" sldId="260"/>
            <ac:spMk id="2" creationId="{F497A4D7-1581-C999-4E57-746A451DBD91}"/>
          </ac:spMkLst>
        </pc:spChg>
        <pc:spChg chg="add mod">
          <ac:chgData name="Cass, B" userId="3fc04dae-4c94-4e36-be0a-8016a362df72" providerId="ADAL" clId="{AD22E6E4-6590-4AC6-A781-88C9EAFCA0AF}" dt="2025-04-14T17:07:18.014" v="740" actId="1076"/>
          <ac:spMkLst>
            <pc:docMk/>
            <pc:sldMk cId="3791596439" sldId="260"/>
            <ac:spMk id="3" creationId="{E5B9E21F-879F-F213-2B7E-D41CC5AA0C57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4T17:07:04.706" v="736" actId="1076"/>
        <pc:sldMkLst>
          <pc:docMk/>
          <pc:sldMk cId="3896025644" sldId="261"/>
        </pc:sldMkLst>
        <pc:spChg chg="add mod">
          <ac:chgData name="Cass, B" userId="3fc04dae-4c94-4e36-be0a-8016a362df72" providerId="ADAL" clId="{AD22E6E4-6590-4AC6-A781-88C9EAFCA0AF}" dt="2025-04-14T16:47:56.472" v="313" actId="692"/>
          <ac:spMkLst>
            <pc:docMk/>
            <pc:sldMk cId="3896025644" sldId="261"/>
            <ac:spMk id="2" creationId="{62B63559-59E9-81B3-D045-ABCC94ACA559}"/>
          </ac:spMkLst>
        </pc:spChg>
        <pc:spChg chg="mod">
          <ac:chgData name="Cass, B" userId="3fc04dae-4c94-4e36-be0a-8016a362df72" providerId="ADAL" clId="{AD22E6E4-6590-4AC6-A781-88C9EAFCA0AF}" dt="2025-04-14T16:48:36.966" v="349" actId="1076"/>
          <ac:spMkLst>
            <pc:docMk/>
            <pc:sldMk cId="3896025644" sldId="261"/>
            <ac:spMk id="4" creationId="{A9174E8F-2CC3-7F5A-B275-74F9ECE97773}"/>
          </ac:spMkLst>
        </pc:spChg>
        <pc:spChg chg="add mod">
          <ac:chgData name="Cass, B" userId="3fc04dae-4c94-4e36-be0a-8016a362df72" providerId="ADAL" clId="{AD22E6E4-6590-4AC6-A781-88C9EAFCA0AF}" dt="2025-04-14T16:53:04.334" v="434" actId="207"/>
          <ac:spMkLst>
            <pc:docMk/>
            <pc:sldMk cId="3896025644" sldId="261"/>
            <ac:spMk id="24" creationId="{243E8C04-59A1-9B1F-1AAC-49B4BE5B2A4E}"/>
          </ac:spMkLst>
        </pc:spChg>
        <pc:spChg chg="add mod">
          <ac:chgData name="Cass, B" userId="3fc04dae-4c94-4e36-be0a-8016a362df72" providerId="ADAL" clId="{AD22E6E4-6590-4AC6-A781-88C9EAFCA0AF}" dt="2025-04-14T17:07:04.706" v="736" actId="1076"/>
          <ac:spMkLst>
            <pc:docMk/>
            <pc:sldMk cId="3896025644" sldId="261"/>
            <ac:spMk id="35" creationId="{CCEAA7F6-999D-2F23-BF01-4D43238E86D9}"/>
          </ac:spMkLst>
        </pc:spChg>
        <pc:grpChg chg="mod">
          <ac:chgData name="Cass, B" userId="3fc04dae-4c94-4e36-be0a-8016a362df72" providerId="ADAL" clId="{AD22E6E4-6590-4AC6-A781-88C9EAFCA0AF}" dt="2025-04-14T16:52:58.465" v="433" actId="692"/>
          <ac:grpSpMkLst>
            <pc:docMk/>
            <pc:sldMk cId="3896025644" sldId="261"/>
            <ac:grpSpMk id="27" creationId="{225ADEEE-8ADF-D283-98DF-AB8F7D55EF44}"/>
          </ac:grpSpMkLst>
        </pc:grpChg>
        <pc:grpChg chg="mod">
          <ac:chgData name="Cass, B" userId="3fc04dae-4c94-4e36-be0a-8016a362df72" providerId="ADAL" clId="{AD22E6E4-6590-4AC6-A781-88C9EAFCA0AF}" dt="2025-04-14T16:52:53.296" v="432" actId="208"/>
          <ac:grpSpMkLst>
            <pc:docMk/>
            <pc:sldMk cId="3896025644" sldId="261"/>
            <ac:grpSpMk id="34" creationId="{76069C37-8DFE-001C-1211-4E56627E3CD9}"/>
          </ac:grpSpMkLst>
        </pc:grpChg>
        <pc:inkChg chg="add mod">
          <ac:chgData name="Cass, B" userId="3fc04dae-4c94-4e36-be0a-8016a362df72" providerId="ADAL" clId="{AD22E6E4-6590-4AC6-A781-88C9EAFCA0AF}" dt="2025-04-14T16:52:09.007" v="419"/>
          <ac:inkMkLst>
            <pc:docMk/>
            <pc:sldMk cId="3896025644" sldId="261"/>
            <ac:inkMk id="25" creationId="{0FFE5976-F997-9E6E-2B39-E188A24850F6}"/>
          </ac:inkMkLst>
        </pc:inkChg>
        <pc:inkChg chg="add mod">
          <ac:chgData name="Cass, B" userId="3fc04dae-4c94-4e36-be0a-8016a362df72" providerId="ADAL" clId="{AD22E6E4-6590-4AC6-A781-88C9EAFCA0AF}" dt="2025-04-14T16:52:09.007" v="419"/>
          <ac:inkMkLst>
            <pc:docMk/>
            <pc:sldMk cId="3896025644" sldId="261"/>
            <ac:inkMk id="26" creationId="{877778DD-1B6E-85BB-9FB7-B99C81639F6D}"/>
          </ac:inkMkLst>
        </pc:inkChg>
        <pc:inkChg chg="add mod">
          <ac:chgData name="Cass, B" userId="3fc04dae-4c94-4e36-be0a-8016a362df72" providerId="ADAL" clId="{AD22E6E4-6590-4AC6-A781-88C9EAFCA0AF}" dt="2025-04-14T16:52:25.686" v="428"/>
          <ac:inkMkLst>
            <pc:docMk/>
            <pc:sldMk cId="3896025644" sldId="261"/>
            <ac:inkMk id="32" creationId="{7DDE8FC5-0520-7D7B-8B06-245B23188F5A}"/>
          </ac:inkMkLst>
        </pc:inkChg>
        <pc:inkChg chg="add mod">
          <ac:chgData name="Cass, B" userId="3fc04dae-4c94-4e36-be0a-8016a362df72" providerId="ADAL" clId="{AD22E6E4-6590-4AC6-A781-88C9EAFCA0AF}" dt="2025-04-14T16:52:25.686" v="428"/>
          <ac:inkMkLst>
            <pc:docMk/>
            <pc:sldMk cId="3896025644" sldId="261"/>
            <ac:inkMk id="33" creationId="{68017C41-F21D-D781-F7AC-B37B42BC9619}"/>
          </ac:inkMkLst>
        </pc:inkChg>
      </pc:sldChg>
      <pc:sldChg chg="addSp modSp add mod setBg">
        <pc:chgData name="Cass, B" userId="3fc04dae-4c94-4e36-be0a-8016a362df72" providerId="ADAL" clId="{AD22E6E4-6590-4AC6-A781-88C9EAFCA0AF}" dt="2025-04-14T17:07:07.169" v="737"/>
        <pc:sldMkLst>
          <pc:docMk/>
          <pc:sldMk cId="2680180746" sldId="262"/>
        </pc:sldMkLst>
      </pc:sldChg>
      <pc:sldChg chg="addSp delSp modSp new mod setBg">
        <pc:chgData name="Cass, B" userId="3fc04dae-4c94-4e36-be0a-8016a362df72" providerId="ADAL" clId="{AD22E6E4-6590-4AC6-A781-88C9EAFCA0AF}" dt="2025-04-14T17:06:57.143" v="734"/>
        <pc:sldMkLst>
          <pc:docMk/>
          <pc:sldMk cId="293145860" sldId="263"/>
        </pc:sldMkLst>
        <pc:spChg chg="add mod">
          <ac:chgData name="Cass, B" userId="3fc04dae-4c94-4e36-be0a-8016a362df72" providerId="ADAL" clId="{AD22E6E4-6590-4AC6-A781-88C9EAFCA0AF}" dt="2025-04-14T16:55:27.196" v="514" actId="1076"/>
          <ac:spMkLst>
            <pc:docMk/>
            <pc:sldMk cId="293145860" sldId="263"/>
            <ac:spMk id="4" creationId="{200E67F2-8489-8CEC-6960-02C08619E7D7}"/>
          </ac:spMkLst>
        </pc:spChg>
        <pc:spChg chg="add mod">
          <ac:chgData name="Cass, B" userId="3fc04dae-4c94-4e36-be0a-8016a362df72" providerId="ADAL" clId="{AD22E6E4-6590-4AC6-A781-88C9EAFCA0AF}" dt="2025-04-14T16:55:23.039" v="513" actId="1076"/>
          <ac:spMkLst>
            <pc:docMk/>
            <pc:sldMk cId="293145860" sldId="263"/>
            <ac:spMk id="5" creationId="{CD583175-A3A0-2533-C759-DC927851E46E}"/>
          </ac:spMkLst>
        </pc:spChg>
        <pc:spChg chg="add mod">
          <ac:chgData name="Cass, B" userId="3fc04dae-4c94-4e36-be0a-8016a362df72" providerId="ADAL" clId="{AD22E6E4-6590-4AC6-A781-88C9EAFCA0AF}" dt="2025-04-14T16:56:30.552" v="539" actId="1076"/>
          <ac:spMkLst>
            <pc:docMk/>
            <pc:sldMk cId="293145860" sldId="263"/>
            <ac:spMk id="13" creationId="{31EAB168-BC3C-C7E0-A4D5-97B28FC988DE}"/>
          </ac:spMkLst>
        </pc:spChg>
        <pc:spChg chg="add mod">
          <ac:chgData name="Cass, B" userId="3fc04dae-4c94-4e36-be0a-8016a362df72" providerId="ADAL" clId="{AD22E6E4-6590-4AC6-A781-88C9EAFCA0AF}" dt="2025-04-14T16:57:29.788" v="559" actId="1076"/>
          <ac:spMkLst>
            <pc:docMk/>
            <pc:sldMk cId="293145860" sldId="263"/>
            <ac:spMk id="19" creationId="{0B547092-C553-02F0-F3B1-1C7BAC4BE7B0}"/>
          </ac:spMkLst>
        </pc:spChg>
        <pc:spChg chg="add mod">
          <ac:chgData name="Cass, B" userId="3fc04dae-4c94-4e36-be0a-8016a362df72" providerId="ADAL" clId="{AD22E6E4-6590-4AC6-A781-88C9EAFCA0AF}" dt="2025-04-14T16:58:15.032" v="575" actId="207"/>
          <ac:spMkLst>
            <pc:docMk/>
            <pc:sldMk cId="293145860" sldId="263"/>
            <ac:spMk id="25" creationId="{A925F9DD-C062-BE09-1D38-C1F593DBF9CB}"/>
          </ac:spMkLst>
        </pc:spChg>
        <pc:spChg chg="add mod">
          <ac:chgData name="Cass, B" userId="3fc04dae-4c94-4e36-be0a-8016a362df72" providerId="ADAL" clId="{AD22E6E4-6590-4AC6-A781-88C9EAFCA0AF}" dt="2025-04-14T17:06:57.143" v="734"/>
          <ac:spMkLst>
            <pc:docMk/>
            <pc:sldMk cId="293145860" sldId="263"/>
            <ac:spMk id="26" creationId="{454B2126-2DAA-8CA0-9131-F21675B88D5B}"/>
          </ac:spMkLst>
        </pc:spChg>
        <pc:grpChg chg="mod">
          <ac:chgData name="Cass, B" userId="3fc04dae-4c94-4e36-be0a-8016a362df72" providerId="ADAL" clId="{AD22E6E4-6590-4AC6-A781-88C9EAFCA0AF}" dt="2025-04-14T16:58:07.553" v="573" actId="692"/>
          <ac:grpSpMkLst>
            <pc:docMk/>
            <pc:sldMk cId="293145860" sldId="263"/>
            <ac:grpSpMk id="22" creationId="{63FDF4B9-A3D1-9F2D-6C97-183BE49A28B0}"/>
          </ac:grpSpMkLst>
        </pc:grpChg>
        <pc:inkChg chg="add mod">
          <ac:chgData name="Cass, B" userId="3fc04dae-4c94-4e36-be0a-8016a362df72" providerId="ADAL" clId="{AD22E6E4-6590-4AC6-A781-88C9EAFCA0AF}" dt="2025-04-14T16:57:41.861" v="562"/>
          <ac:inkMkLst>
            <pc:docMk/>
            <pc:sldMk cId="293145860" sldId="263"/>
            <ac:inkMk id="20" creationId="{754FD673-9B4B-B3F0-5FC1-2BF7152AC2A5}"/>
          </ac:inkMkLst>
        </pc:inkChg>
        <pc:inkChg chg="add mod">
          <ac:chgData name="Cass, B" userId="3fc04dae-4c94-4e36-be0a-8016a362df72" providerId="ADAL" clId="{AD22E6E4-6590-4AC6-A781-88C9EAFCA0AF}" dt="2025-04-14T16:57:41.861" v="562"/>
          <ac:inkMkLst>
            <pc:docMk/>
            <pc:sldMk cId="293145860" sldId="263"/>
            <ac:inkMk id="21" creationId="{41A01447-1E8B-8176-D30E-07DB2F04BC1F}"/>
          </ac:inkMkLst>
        </pc:inkChg>
        <pc:inkChg chg="add">
          <ac:chgData name="Cass, B" userId="3fc04dae-4c94-4e36-be0a-8016a362df72" providerId="ADAL" clId="{AD22E6E4-6590-4AC6-A781-88C9EAFCA0AF}" dt="2025-04-14T16:57:45.131" v="563" actId="9405"/>
          <ac:inkMkLst>
            <pc:docMk/>
            <pc:sldMk cId="293145860" sldId="263"/>
            <ac:inkMk id="23" creationId="{FAC8829F-03B8-4BAC-BBDC-E1AF0F416156}"/>
          </ac:inkMkLst>
        </pc:inkChg>
        <pc:inkChg chg="add mod">
          <ac:chgData name="Cass, B" userId="3fc04dae-4c94-4e36-be0a-8016a362df72" providerId="ADAL" clId="{AD22E6E4-6590-4AC6-A781-88C9EAFCA0AF}" dt="2025-04-14T16:58:10.468" v="574" actId="692"/>
          <ac:inkMkLst>
            <pc:docMk/>
            <pc:sldMk cId="293145860" sldId="263"/>
            <ac:inkMk id="24" creationId="{D535EA91-39D3-B8F9-AAE5-BF5174C14B59}"/>
          </ac:inkMkLst>
        </pc:inkChg>
        <pc:cxnChg chg="add mod">
          <ac:chgData name="Cass, B" userId="3fc04dae-4c94-4e36-be0a-8016a362df72" providerId="ADAL" clId="{AD22E6E4-6590-4AC6-A781-88C9EAFCA0AF}" dt="2025-04-14T16:55:49.905" v="523" actId="692"/>
          <ac:cxnSpMkLst>
            <pc:docMk/>
            <pc:sldMk cId="293145860" sldId="263"/>
            <ac:cxnSpMk id="7" creationId="{D0BED367-CCA1-C88F-A90F-C06A226B8C29}"/>
          </ac:cxnSpMkLst>
        </pc:cxnChg>
        <pc:cxnChg chg="add mod">
          <ac:chgData name="Cass, B" userId="3fc04dae-4c94-4e36-be0a-8016a362df72" providerId="ADAL" clId="{AD22E6E4-6590-4AC6-A781-88C9EAFCA0AF}" dt="2025-04-14T16:56:03.807" v="529" actId="14100"/>
          <ac:cxnSpMkLst>
            <pc:docMk/>
            <pc:sldMk cId="293145860" sldId="263"/>
            <ac:cxnSpMk id="9" creationId="{3CD9789E-DA94-76DC-2146-D7E5F0E30571}"/>
          </ac:cxnSpMkLst>
        </pc:cxnChg>
        <pc:cxnChg chg="add mod">
          <ac:chgData name="Cass, B" userId="3fc04dae-4c94-4e36-be0a-8016a362df72" providerId="ADAL" clId="{AD22E6E4-6590-4AC6-A781-88C9EAFCA0AF}" dt="2025-04-14T16:57:29.788" v="559" actId="1076"/>
          <ac:cxnSpMkLst>
            <pc:docMk/>
            <pc:sldMk cId="293145860" sldId="263"/>
            <ac:cxnSpMk id="15" creationId="{9E8EEC9A-E59E-463B-DE4B-C457329337D2}"/>
          </ac:cxnSpMkLst>
        </pc:cxnChg>
        <pc:cxnChg chg="add mod">
          <ac:chgData name="Cass, B" userId="3fc04dae-4c94-4e36-be0a-8016a362df72" providerId="ADAL" clId="{AD22E6E4-6590-4AC6-A781-88C9EAFCA0AF}" dt="2025-04-14T16:57:29.788" v="559" actId="1076"/>
          <ac:cxnSpMkLst>
            <pc:docMk/>
            <pc:sldMk cId="293145860" sldId="263"/>
            <ac:cxnSpMk id="16" creationId="{5E6A76B9-482D-7CB2-0432-97B8322998D1}"/>
          </ac:cxnSpMkLst>
        </pc:cxnChg>
      </pc:sldChg>
      <pc:sldChg chg="addSp modSp add mod setBg">
        <pc:chgData name="Cass, B" userId="3fc04dae-4c94-4e36-be0a-8016a362df72" providerId="ADAL" clId="{AD22E6E4-6590-4AC6-A781-88C9EAFCA0AF}" dt="2025-04-14T17:06:49.891" v="733" actId="1076"/>
        <pc:sldMkLst>
          <pc:docMk/>
          <pc:sldMk cId="2680540565" sldId="264"/>
        </pc:sldMkLst>
      </pc:sldChg>
      <pc:sldChg chg="addSp delSp modSp add mod setBg modAnim">
        <pc:chgData name="Cass, B" userId="3fc04dae-4c94-4e36-be0a-8016a362df72" providerId="ADAL" clId="{AD22E6E4-6590-4AC6-A781-88C9EAFCA0AF}" dt="2025-04-14T17:06:18.597" v="730"/>
        <pc:sldMkLst>
          <pc:docMk/>
          <pc:sldMk cId="2209931635" sldId="265"/>
        </pc:sldMkLst>
        <pc:spChg chg="add mod">
          <ac:chgData name="Cass, B" userId="3fc04dae-4c94-4e36-be0a-8016a362df72" providerId="ADAL" clId="{AD22E6E4-6590-4AC6-A781-88C9EAFCA0AF}" dt="2025-04-14T17:01:38.046" v="635" actId="692"/>
          <ac:spMkLst>
            <pc:docMk/>
            <pc:sldMk cId="2209931635" sldId="265"/>
            <ac:spMk id="2" creationId="{0F7EBDDD-9CE6-7B65-7787-7A8172632AC4}"/>
          </ac:spMkLst>
        </pc:spChg>
        <pc:spChg chg="add mod">
          <ac:chgData name="Cass, B" userId="3fc04dae-4c94-4e36-be0a-8016a362df72" providerId="ADAL" clId="{AD22E6E4-6590-4AC6-A781-88C9EAFCA0AF}" dt="2025-04-14T17:03:45.532" v="676" actId="20577"/>
          <ac:spMkLst>
            <pc:docMk/>
            <pc:sldMk cId="2209931635" sldId="265"/>
            <ac:spMk id="17" creationId="{A46EE5BA-58FE-2B29-68C1-061EB2CE770C}"/>
          </ac:spMkLst>
        </pc:spChg>
        <pc:spChg chg="add mod">
          <ac:chgData name="Cass, B" userId="3fc04dae-4c94-4e36-be0a-8016a362df72" providerId="ADAL" clId="{AD22E6E4-6590-4AC6-A781-88C9EAFCA0AF}" dt="2025-04-14T17:04:35.984" v="695" actId="1076"/>
          <ac:spMkLst>
            <pc:docMk/>
            <pc:sldMk cId="2209931635" sldId="265"/>
            <ac:spMk id="28" creationId="{EBDFE5E2-CDF6-38E3-930B-F86765F1DB51}"/>
          </ac:spMkLst>
        </pc:spChg>
        <pc:spChg chg="add mod">
          <ac:chgData name="Cass, B" userId="3fc04dae-4c94-4e36-be0a-8016a362df72" providerId="ADAL" clId="{AD22E6E4-6590-4AC6-A781-88C9EAFCA0AF}" dt="2025-04-14T17:04:53.275" v="697" actId="1076"/>
          <ac:spMkLst>
            <pc:docMk/>
            <pc:sldMk cId="2209931635" sldId="265"/>
            <ac:spMk id="29" creationId="{1A4529BD-6D99-B9F7-79A1-65CBC0EB6684}"/>
          </ac:spMkLst>
        </pc:spChg>
        <pc:spChg chg="add mod">
          <ac:chgData name="Cass, B" userId="3fc04dae-4c94-4e36-be0a-8016a362df72" providerId="ADAL" clId="{AD22E6E4-6590-4AC6-A781-88C9EAFCA0AF}" dt="2025-04-14T17:05:40.497" v="719" actId="1076"/>
          <ac:spMkLst>
            <pc:docMk/>
            <pc:sldMk cId="2209931635" sldId="265"/>
            <ac:spMk id="37" creationId="{687D87CA-34EB-8E08-CE71-4816FB7F6898}"/>
          </ac:spMkLst>
        </pc:spChg>
        <pc:inkChg chg="add">
          <ac:chgData name="Cass, B" userId="3fc04dae-4c94-4e36-be0a-8016a362df72" providerId="ADAL" clId="{AD22E6E4-6590-4AC6-A781-88C9EAFCA0AF}" dt="2025-04-14T17:01:54.564" v="638" actId="9405"/>
          <ac:inkMkLst>
            <pc:docMk/>
            <pc:sldMk cId="2209931635" sldId="265"/>
            <ac:inkMk id="6" creationId="{7D1959A6-4078-C794-B1A9-DAF904785F4D}"/>
          </ac:inkMkLst>
        </pc:inkChg>
        <pc:inkChg chg="add mod">
          <ac:chgData name="Cass, B" userId="3fc04dae-4c94-4e36-be0a-8016a362df72" providerId="ADAL" clId="{AD22E6E4-6590-4AC6-A781-88C9EAFCA0AF}" dt="2025-04-14T17:04:27.537" v="692" actId="692"/>
          <ac:inkMkLst>
            <pc:docMk/>
            <pc:sldMk cId="2209931635" sldId="265"/>
            <ac:inkMk id="8" creationId="{2B910F61-0E19-7E1F-F59E-C37E35A15F44}"/>
          </ac:inkMkLst>
        </pc:inkChg>
        <pc:inkChg chg="add">
          <ac:chgData name="Cass, B" userId="3fc04dae-4c94-4e36-be0a-8016a362df72" providerId="ADAL" clId="{AD22E6E4-6590-4AC6-A781-88C9EAFCA0AF}" dt="2025-04-14T17:02:01.724" v="640" actId="9405"/>
          <ac:inkMkLst>
            <pc:docMk/>
            <pc:sldMk cId="2209931635" sldId="265"/>
            <ac:inkMk id="10" creationId="{5AFD1AC6-F76F-56B4-7254-CA6A0C38AF2D}"/>
          </ac:inkMkLst>
        </pc:inkChg>
        <pc:inkChg chg="add mod">
          <ac:chgData name="Cass, B" userId="3fc04dae-4c94-4e36-be0a-8016a362df72" providerId="ADAL" clId="{AD22E6E4-6590-4AC6-A781-88C9EAFCA0AF}" dt="2025-04-14T17:04:30.065" v="693" actId="692"/>
          <ac:inkMkLst>
            <pc:docMk/>
            <pc:sldMk cId="2209931635" sldId="265"/>
            <ac:inkMk id="11" creationId="{8A6DF8EE-941A-B407-BDFF-7089E343E5FF}"/>
          </ac:inkMkLst>
        </pc:inkChg>
        <pc:cxnChg chg="add mod">
          <ac:chgData name="Cass, B" userId="3fc04dae-4c94-4e36-be0a-8016a362df72" providerId="ADAL" clId="{AD22E6E4-6590-4AC6-A781-88C9EAFCA0AF}" dt="2025-04-14T17:02:55.966" v="669" actId="14100"/>
          <ac:cxnSpMkLst>
            <pc:docMk/>
            <pc:sldMk cId="2209931635" sldId="265"/>
            <ac:cxnSpMk id="14" creationId="{AB76951F-29AE-512B-F27A-149DB185CF0D}"/>
          </ac:cxnSpMkLst>
        </pc:cxnChg>
        <pc:cxnChg chg="add mod">
          <ac:chgData name="Cass, B" userId="3fc04dae-4c94-4e36-be0a-8016a362df72" providerId="ADAL" clId="{AD22E6E4-6590-4AC6-A781-88C9EAFCA0AF}" dt="2025-04-14T17:03:12.214" v="674" actId="1076"/>
          <ac:cxnSpMkLst>
            <pc:docMk/>
            <pc:sldMk cId="2209931635" sldId="265"/>
            <ac:cxnSpMk id="26" creationId="{525B2C91-B754-FF30-2CEF-886BD486DA2A}"/>
          </ac:cxnSpMkLst>
        </pc:cxnChg>
        <pc:cxnChg chg="add mod">
          <ac:chgData name="Cass, B" userId="3fc04dae-4c94-4e36-be0a-8016a362df72" providerId="ADAL" clId="{AD22E6E4-6590-4AC6-A781-88C9EAFCA0AF}" dt="2025-04-14T17:05:23.255" v="713" actId="14100"/>
          <ac:cxnSpMkLst>
            <pc:docMk/>
            <pc:sldMk cId="2209931635" sldId="265"/>
            <ac:cxnSpMk id="31" creationId="{1128A81C-1129-9E8F-29BC-58C3FB71C9D3}"/>
          </ac:cxnSpMkLst>
        </pc:cxnChg>
        <pc:cxnChg chg="add mod">
          <ac:chgData name="Cass, B" userId="3fc04dae-4c94-4e36-be0a-8016a362df72" providerId="ADAL" clId="{AD22E6E4-6590-4AC6-A781-88C9EAFCA0AF}" dt="2025-04-14T17:05:20.381" v="712" actId="14100"/>
          <ac:cxnSpMkLst>
            <pc:docMk/>
            <pc:sldMk cId="2209931635" sldId="265"/>
            <ac:cxnSpMk id="33" creationId="{3B09C731-3AC4-CA39-BBCE-C6654FEFB71D}"/>
          </ac:cxnSpMkLst>
        </pc:cxnChg>
      </pc:sldChg>
      <pc:sldChg chg="addSp modSp add mod setBg modAnim">
        <pc:chgData name="Cass, B" userId="3fc04dae-4c94-4e36-be0a-8016a362df72" providerId="ADAL" clId="{AD22E6E4-6590-4AC6-A781-88C9EAFCA0AF}" dt="2025-04-14T17:06:26.523" v="731"/>
        <pc:sldMkLst>
          <pc:docMk/>
          <pc:sldMk cId="3938663214" sldId="266"/>
        </pc:sldMkLst>
      </pc:sldChg>
      <pc:sldChg chg="addSp delSp modSp new mod setBg">
        <pc:chgData name="Cass, B" userId="3fc04dae-4c94-4e36-be0a-8016a362df72" providerId="ADAL" clId="{AD22E6E4-6590-4AC6-A781-88C9EAFCA0AF}" dt="2025-04-14T17:12:11.485" v="893" actId="207"/>
        <pc:sldMkLst>
          <pc:docMk/>
          <pc:sldMk cId="1834714291" sldId="267"/>
        </pc:sldMkLst>
        <pc:spChg chg="add mod">
          <ac:chgData name="Cass, B" userId="3fc04dae-4c94-4e36-be0a-8016a362df72" providerId="ADAL" clId="{AD22E6E4-6590-4AC6-A781-88C9EAFCA0AF}" dt="2025-04-14T17:08:13.043" v="787" actId="1076"/>
          <ac:spMkLst>
            <pc:docMk/>
            <pc:sldMk cId="1834714291" sldId="267"/>
            <ac:spMk id="4" creationId="{D13FA54B-3B2A-73CF-77C9-A63404E97BA1}"/>
          </ac:spMkLst>
        </pc:spChg>
        <pc:spChg chg="add mod">
          <ac:chgData name="Cass, B" userId="3fc04dae-4c94-4e36-be0a-8016a362df72" providerId="ADAL" clId="{AD22E6E4-6590-4AC6-A781-88C9EAFCA0AF}" dt="2025-04-14T17:09:06.068" v="798" actId="692"/>
          <ac:spMkLst>
            <pc:docMk/>
            <pc:sldMk cId="1834714291" sldId="267"/>
            <ac:spMk id="5" creationId="{4F86C52F-99ED-25D1-1B6E-E1D534E471B9}"/>
          </ac:spMkLst>
        </pc:spChg>
        <pc:spChg chg="add mod">
          <ac:chgData name="Cass, B" userId="3fc04dae-4c94-4e36-be0a-8016a362df72" providerId="ADAL" clId="{AD22E6E4-6590-4AC6-A781-88C9EAFCA0AF}" dt="2025-04-14T17:09:29.332" v="822" actId="692"/>
          <ac:spMkLst>
            <pc:docMk/>
            <pc:sldMk cId="1834714291" sldId="267"/>
            <ac:spMk id="6" creationId="{60BE229B-2D3E-DE9D-7A3F-82E1007AFC65}"/>
          </ac:spMkLst>
        </pc:spChg>
        <pc:spChg chg="add mod">
          <ac:chgData name="Cass, B" userId="3fc04dae-4c94-4e36-be0a-8016a362df72" providerId="ADAL" clId="{AD22E6E4-6590-4AC6-A781-88C9EAFCA0AF}" dt="2025-04-14T17:10:40.404" v="848" actId="692"/>
          <ac:spMkLst>
            <pc:docMk/>
            <pc:sldMk cId="1834714291" sldId="267"/>
            <ac:spMk id="7" creationId="{E9D855C6-F8C4-674C-D09E-675E596EB6D8}"/>
          </ac:spMkLst>
        </pc:spChg>
        <pc:spChg chg="add mod">
          <ac:chgData name="Cass, B" userId="3fc04dae-4c94-4e36-be0a-8016a362df72" providerId="ADAL" clId="{AD22E6E4-6590-4AC6-A781-88C9EAFCA0AF}" dt="2025-04-14T17:09:51.296" v="830" actId="692"/>
          <ac:spMkLst>
            <pc:docMk/>
            <pc:sldMk cId="1834714291" sldId="267"/>
            <ac:spMk id="8" creationId="{6314BBD0-EE36-0E1A-5289-79CE98EC8139}"/>
          </ac:spMkLst>
        </pc:spChg>
        <pc:spChg chg="add mod">
          <ac:chgData name="Cass, B" userId="3fc04dae-4c94-4e36-be0a-8016a362df72" providerId="ADAL" clId="{AD22E6E4-6590-4AC6-A781-88C9EAFCA0AF}" dt="2025-04-14T17:10:07.545" v="839" actId="692"/>
          <ac:spMkLst>
            <pc:docMk/>
            <pc:sldMk cId="1834714291" sldId="267"/>
            <ac:spMk id="9" creationId="{4882FBC7-3FD7-4DC7-7101-0ABE2C031085}"/>
          </ac:spMkLst>
        </pc:spChg>
        <pc:spChg chg="add mod">
          <ac:chgData name="Cass, B" userId="3fc04dae-4c94-4e36-be0a-8016a362df72" providerId="ADAL" clId="{AD22E6E4-6590-4AC6-A781-88C9EAFCA0AF}" dt="2025-04-14T17:10:26.699" v="843" actId="692"/>
          <ac:spMkLst>
            <pc:docMk/>
            <pc:sldMk cId="1834714291" sldId="267"/>
            <ac:spMk id="10" creationId="{E647DB43-16A2-F2F2-E28F-8EA8426F0523}"/>
          </ac:spMkLst>
        </pc:spChg>
        <pc:spChg chg="add mod">
          <ac:chgData name="Cass, B" userId="3fc04dae-4c94-4e36-be0a-8016a362df72" providerId="ADAL" clId="{AD22E6E4-6590-4AC6-A781-88C9EAFCA0AF}" dt="2025-04-14T17:11:21.146" v="869" actId="14100"/>
          <ac:spMkLst>
            <pc:docMk/>
            <pc:sldMk cId="1834714291" sldId="267"/>
            <ac:spMk id="12" creationId="{E395C890-2E7A-FF8B-E688-D7E9C204B8D7}"/>
          </ac:spMkLst>
        </pc:spChg>
        <pc:spChg chg="add mod">
          <ac:chgData name="Cass, B" userId="3fc04dae-4c94-4e36-be0a-8016a362df72" providerId="ADAL" clId="{AD22E6E4-6590-4AC6-A781-88C9EAFCA0AF}" dt="2025-04-14T17:11:31.684" v="875"/>
          <ac:spMkLst>
            <pc:docMk/>
            <pc:sldMk cId="1834714291" sldId="267"/>
            <ac:spMk id="14" creationId="{37984181-9C03-1C99-C44C-6FF556A69030}"/>
          </ac:spMkLst>
        </pc:spChg>
        <pc:spChg chg="add mod">
          <ac:chgData name="Cass, B" userId="3fc04dae-4c94-4e36-be0a-8016a362df72" providerId="ADAL" clId="{AD22E6E4-6590-4AC6-A781-88C9EAFCA0AF}" dt="2025-04-14T17:11:50.003" v="883" actId="207"/>
          <ac:spMkLst>
            <pc:docMk/>
            <pc:sldMk cId="1834714291" sldId="267"/>
            <ac:spMk id="15" creationId="{EE3B4B2D-D742-7EED-022F-FA242336706D}"/>
          </ac:spMkLst>
        </pc:spChg>
        <pc:spChg chg="add mod">
          <ac:chgData name="Cass, B" userId="3fc04dae-4c94-4e36-be0a-8016a362df72" providerId="ADAL" clId="{AD22E6E4-6590-4AC6-A781-88C9EAFCA0AF}" dt="2025-04-14T17:12:02.930" v="888" actId="207"/>
          <ac:spMkLst>
            <pc:docMk/>
            <pc:sldMk cId="1834714291" sldId="267"/>
            <ac:spMk id="16" creationId="{17E7AEB8-9E22-59FB-9DEC-BD27215C7E00}"/>
          </ac:spMkLst>
        </pc:spChg>
        <pc:spChg chg="add mod">
          <ac:chgData name="Cass, B" userId="3fc04dae-4c94-4e36-be0a-8016a362df72" providerId="ADAL" clId="{AD22E6E4-6590-4AC6-A781-88C9EAFCA0AF}" dt="2025-04-14T17:12:11.485" v="893" actId="207"/>
          <ac:spMkLst>
            <pc:docMk/>
            <pc:sldMk cId="1834714291" sldId="267"/>
            <ac:spMk id="17" creationId="{3EF4AA0E-864B-EEB5-1B37-A35F7C5F4E9E}"/>
          </ac:spMkLst>
        </pc:spChg>
      </pc:sldChg>
      <pc:sldChg chg="addSp modSp add mod setBg">
        <pc:chgData name="Cass, B" userId="3fc04dae-4c94-4e36-be0a-8016a362df72" providerId="ADAL" clId="{AD22E6E4-6590-4AC6-A781-88C9EAFCA0AF}" dt="2025-04-14T17:12:42.500" v="904" actId="1076"/>
        <pc:sldMkLst>
          <pc:docMk/>
          <pc:sldMk cId="1502343002" sldId="268"/>
        </pc:sldMkLst>
        <pc:spChg chg="add mod">
          <ac:chgData name="Cass, B" userId="3fc04dae-4c94-4e36-be0a-8016a362df72" providerId="ADAL" clId="{AD22E6E4-6590-4AC6-A781-88C9EAFCA0AF}" dt="2025-04-14T17:12:42.500" v="904" actId="1076"/>
          <ac:spMkLst>
            <pc:docMk/>
            <pc:sldMk cId="1502343002" sldId="268"/>
            <ac:spMk id="2" creationId="{A70C4388-4706-C15B-2869-5CADFC5A9054}"/>
          </ac:spMkLst>
        </pc:spChg>
      </pc:sldChg>
      <pc:sldChg chg="addSp delSp modSp new mod setBg addAnim delAnim modAnim">
        <pc:chgData name="Cass, B" userId="3fc04dae-4c94-4e36-be0a-8016a362df72" providerId="ADAL" clId="{AD22E6E4-6590-4AC6-A781-88C9EAFCA0AF}" dt="2025-04-14T17:46:51.650" v="1726" actId="207"/>
        <pc:sldMkLst>
          <pc:docMk/>
          <pc:sldMk cId="2461848500" sldId="269"/>
        </pc:sldMkLst>
        <pc:spChg chg="add mod">
          <ac:chgData name="Cass, B" userId="3fc04dae-4c94-4e36-be0a-8016a362df72" providerId="ADAL" clId="{AD22E6E4-6590-4AC6-A781-88C9EAFCA0AF}" dt="2025-04-14T17:13:40.656" v="946" actId="1076"/>
          <ac:spMkLst>
            <pc:docMk/>
            <pc:sldMk cId="2461848500" sldId="269"/>
            <ac:spMk id="4" creationId="{7F34EFE3-93F4-2EF5-7A46-7BBD2ABAE96D}"/>
          </ac:spMkLst>
        </pc:spChg>
        <pc:spChg chg="add mod">
          <ac:chgData name="Cass, B" userId="3fc04dae-4c94-4e36-be0a-8016a362df72" providerId="ADAL" clId="{AD22E6E4-6590-4AC6-A781-88C9EAFCA0AF}" dt="2025-04-14T17:15:47.467" v="966" actId="692"/>
          <ac:spMkLst>
            <pc:docMk/>
            <pc:sldMk cId="2461848500" sldId="269"/>
            <ac:spMk id="5" creationId="{F20A44B4-95CB-F7A0-48D9-538A6D7AB151}"/>
          </ac:spMkLst>
        </pc:spChg>
        <pc:spChg chg="add mod">
          <ac:chgData name="Cass, B" userId="3fc04dae-4c94-4e36-be0a-8016a362df72" providerId="ADAL" clId="{AD22E6E4-6590-4AC6-A781-88C9EAFCA0AF}" dt="2025-04-14T17:16:45.210" v="990" actId="1076"/>
          <ac:spMkLst>
            <pc:docMk/>
            <pc:sldMk cId="2461848500" sldId="269"/>
            <ac:spMk id="7" creationId="{118E9D89-765B-C8DB-5FC0-26B4CB23B3D1}"/>
          </ac:spMkLst>
        </pc:spChg>
        <pc:spChg chg="add mod">
          <ac:chgData name="Cass, B" userId="3fc04dae-4c94-4e36-be0a-8016a362df72" providerId="ADAL" clId="{AD22E6E4-6590-4AC6-A781-88C9EAFCA0AF}" dt="2025-04-14T17:23:31.132" v="1178" actId="1076"/>
          <ac:spMkLst>
            <pc:docMk/>
            <pc:sldMk cId="2461848500" sldId="269"/>
            <ac:spMk id="8" creationId="{7F02E0F3-9E0D-61E3-4596-9B33FEA1D927}"/>
          </ac:spMkLst>
        </pc:spChg>
        <pc:spChg chg="add mod">
          <ac:chgData name="Cass, B" userId="3fc04dae-4c94-4e36-be0a-8016a362df72" providerId="ADAL" clId="{AD22E6E4-6590-4AC6-A781-88C9EAFCA0AF}" dt="2025-04-14T17:18:00.721" v="1032" actId="1076"/>
          <ac:spMkLst>
            <pc:docMk/>
            <pc:sldMk cId="2461848500" sldId="269"/>
            <ac:spMk id="9" creationId="{6A2ABE41-A3DB-2980-D2BB-74E2613821AE}"/>
          </ac:spMkLst>
        </pc:spChg>
        <pc:spChg chg="add mod">
          <ac:chgData name="Cass, B" userId="3fc04dae-4c94-4e36-be0a-8016a362df72" providerId="ADAL" clId="{AD22E6E4-6590-4AC6-A781-88C9EAFCA0AF}" dt="2025-04-14T17:19:19.386" v="1089" actId="1076"/>
          <ac:spMkLst>
            <pc:docMk/>
            <pc:sldMk cId="2461848500" sldId="269"/>
            <ac:spMk id="11" creationId="{C4DBEACC-4E32-5A7E-141A-AB772726A8C3}"/>
          </ac:spMkLst>
        </pc:spChg>
        <pc:spChg chg="add mod">
          <ac:chgData name="Cass, B" userId="3fc04dae-4c94-4e36-be0a-8016a362df72" providerId="ADAL" clId="{AD22E6E4-6590-4AC6-A781-88C9EAFCA0AF}" dt="2025-04-14T17:20:44.994" v="1118" actId="1076"/>
          <ac:spMkLst>
            <pc:docMk/>
            <pc:sldMk cId="2461848500" sldId="269"/>
            <ac:spMk id="19" creationId="{F12C800B-6528-BDE7-6D6F-ACB46BAF668F}"/>
          </ac:spMkLst>
        </pc:spChg>
        <pc:spChg chg="add mod">
          <ac:chgData name="Cass, B" userId="3fc04dae-4c94-4e36-be0a-8016a362df72" providerId="ADAL" clId="{AD22E6E4-6590-4AC6-A781-88C9EAFCA0AF}" dt="2025-04-14T17:20:44.994" v="1118" actId="1076"/>
          <ac:spMkLst>
            <pc:docMk/>
            <pc:sldMk cId="2461848500" sldId="269"/>
            <ac:spMk id="20" creationId="{B76CEB82-9B94-B904-B548-B669902BAFD7}"/>
          </ac:spMkLst>
        </pc:spChg>
        <pc:spChg chg="add mod">
          <ac:chgData name="Cass, B" userId="3fc04dae-4c94-4e36-be0a-8016a362df72" providerId="ADAL" clId="{AD22E6E4-6590-4AC6-A781-88C9EAFCA0AF}" dt="2025-04-14T17:27:47.748" v="1395" actId="1076"/>
          <ac:spMkLst>
            <pc:docMk/>
            <pc:sldMk cId="2461848500" sldId="269"/>
            <ac:spMk id="29" creationId="{3BBCD70B-A2A0-E9C6-0E95-F52F3337C8B4}"/>
          </ac:spMkLst>
        </pc:spChg>
        <pc:spChg chg="add mod">
          <ac:chgData name="Cass, B" userId="3fc04dae-4c94-4e36-be0a-8016a362df72" providerId="ADAL" clId="{AD22E6E4-6590-4AC6-A781-88C9EAFCA0AF}" dt="2025-04-14T17:28:00.310" v="1406" actId="1076"/>
          <ac:spMkLst>
            <pc:docMk/>
            <pc:sldMk cId="2461848500" sldId="269"/>
            <ac:spMk id="30" creationId="{F3A1B0C1-FA65-36F2-608F-1EB18C1C1D02}"/>
          </ac:spMkLst>
        </pc:spChg>
        <pc:spChg chg="add mod ord">
          <ac:chgData name="Cass, B" userId="3fc04dae-4c94-4e36-be0a-8016a362df72" providerId="ADAL" clId="{AD22E6E4-6590-4AC6-A781-88C9EAFCA0AF}" dt="2025-04-14T17:34:10.268" v="1508" actId="692"/>
          <ac:spMkLst>
            <pc:docMk/>
            <pc:sldMk cId="2461848500" sldId="269"/>
            <ac:spMk id="32" creationId="{3F0E8807-356A-DEFC-CBBB-D71CA24E1CE2}"/>
          </ac:spMkLst>
        </pc:spChg>
        <pc:spChg chg="add mod">
          <ac:chgData name="Cass, B" userId="3fc04dae-4c94-4e36-be0a-8016a362df72" providerId="ADAL" clId="{AD22E6E4-6590-4AC6-A781-88C9EAFCA0AF}" dt="2025-04-14T17:33:57.124" v="1495" actId="692"/>
          <ac:spMkLst>
            <pc:docMk/>
            <pc:sldMk cId="2461848500" sldId="269"/>
            <ac:spMk id="34" creationId="{14EFF136-8826-FD42-3B9E-262D7CC63C4D}"/>
          </ac:spMkLst>
        </pc:spChg>
        <pc:spChg chg="add mod">
          <ac:chgData name="Cass, B" userId="3fc04dae-4c94-4e36-be0a-8016a362df72" providerId="ADAL" clId="{AD22E6E4-6590-4AC6-A781-88C9EAFCA0AF}" dt="2025-04-14T17:36:31.360" v="1555" actId="207"/>
          <ac:spMkLst>
            <pc:docMk/>
            <pc:sldMk cId="2461848500" sldId="269"/>
            <ac:spMk id="49" creationId="{4EE8742A-24A7-DA56-B336-76E027DBE1C8}"/>
          </ac:spMkLst>
        </pc:spChg>
        <pc:spChg chg="add mod">
          <ac:chgData name="Cass, B" userId="3fc04dae-4c94-4e36-be0a-8016a362df72" providerId="ADAL" clId="{AD22E6E4-6590-4AC6-A781-88C9EAFCA0AF}" dt="2025-04-14T17:36:44.660" v="1567" actId="1076"/>
          <ac:spMkLst>
            <pc:docMk/>
            <pc:sldMk cId="2461848500" sldId="269"/>
            <ac:spMk id="50" creationId="{E14283D9-1C35-6CD7-2B18-E5FE65662DEA}"/>
          </ac:spMkLst>
        </pc:spChg>
        <pc:spChg chg="add mod">
          <ac:chgData name="Cass, B" userId="3fc04dae-4c94-4e36-be0a-8016a362df72" providerId="ADAL" clId="{AD22E6E4-6590-4AC6-A781-88C9EAFCA0AF}" dt="2025-04-14T17:46:48.704" v="1725" actId="207"/>
          <ac:spMkLst>
            <pc:docMk/>
            <pc:sldMk cId="2461848500" sldId="269"/>
            <ac:spMk id="66" creationId="{7B470630-ECBA-BE3A-D654-6484136611AD}"/>
          </ac:spMkLst>
        </pc:spChg>
        <pc:spChg chg="add mod">
          <ac:chgData name="Cass, B" userId="3fc04dae-4c94-4e36-be0a-8016a362df72" providerId="ADAL" clId="{AD22E6E4-6590-4AC6-A781-88C9EAFCA0AF}" dt="2025-04-14T17:46:51.650" v="1726" actId="207"/>
          <ac:spMkLst>
            <pc:docMk/>
            <pc:sldMk cId="2461848500" sldId="269"/>
            <ac:spMk id="67" creationId="{94C10462-07C7-20B6-382B-8C7036B1081E}"/>
          </ac:spMkLst>
        </pc:spChg>
        <pc:spChg chg="add del mod">
          <ac:chgData name="Cass, B" userId="3fc04dae-4c94-4e36-be0a-8016a362df72" providerId="ADAL" clId="{AD22E6E4-6590-4AC6-A781-88C9EAFCA0AF}" dt="2025-04-14T17:46:14.367" v="1724" actId="1076"/>
          <ac:spMkLst>
            <pc:docMk/>
            <pc:sldMk cId="2461848500" sldId="269"/>
            <ac:spMk id="77" creationId="{27B9C365-E838-1906-F999-A85A8DAB2EE5}"/>
          </ac:spMkLst>
        </pc:spChg>
        <pc:spChg chg="add del mod">
          <ac:chgData name="Cass, B" userId="3fc04dae-4c94-4e36-be0a-8016a362df72" providerId="ADAL" clId="{AD22E6E4-6590-4AC6-A781-88C9EAFCA0AF}" dt="2025-04-14T17:46:07.874" v="1723" actId="1076"/>
          <ac:spMkLst>
            <pc:docMk/>
            <pc:sldMk cId="2461848500" sldId="269"/>
            <ac:spMk id="78" creationId="{771CD5DB-D0F5-D91A-35A1-455EAC167F87}"/>
          </ac:spMkLst>
        </pc:spChg>
        <pc:cxnChg chg="add mod">
          <ac:chgData name="Cass, B" userId="3fc04dae-4c94-4e36-be0a-8016a362df72" providerId="ADAL" clId="{AD22E6E4-6590-4AC6-A781-88C9EAFCA0AF}" dt="2025-04-14T17:24:49.829" v="1213" actId="14100"/>
          <ac:cxnSpMkLst>
            <pc:docMk/>
            <pc:sldMk cId="2461848500" sldId="269"/>
            <ac:cxnSpMk id="13" creationId="{0339EDB9-DF39-FBFA-CF5D-A0DE7B7A5BBD}"/>
          </ac:cxnSpMkLst>
        </pc:cxnChg>
        <pc:cxnChg chg="add mod">
          <ac:chgData name="Cass, B" userId="3fc04dae-4c94-4e36-be0a-8016a362df72" providerId="ADAL" clId="{AD22E6E4-6590-4AC6-A781-88C9EAFCA0AF}" dt="2025-04-14T17:20:19.003" v="1116" actId="14100"/>
          <ac:cxnSpMkLst>
            <pc:docMk/>
            <pc:sldMk cId="2461848500" sldId="269"/>
            <ac:cxnSpMk id="16" creationId="{8925A55B-0A1A-00D1-855A-1D00C7FEB3C0}"/>
          </ac:cxnSpMkLst>
        </pc:cxnChg>
        <pc:cxnChg chg="add mod">
          <ac:chgData name="Cass, B" userId="3fc04dae-4c94-4e36-be0a-8016a362df72" providerId="ADAL" clId="{AD22E6E4-6590-4AC6-A781-88C9EAFCA0AF}" dt="2025-04-14T17:24:27.006" v="1212" actId="14100"/>
          <ac:cxnSpMkLst>
            <pc:docMk/>
            <pc:sldMk cId="2461848500" sldId="269"/>
            <ac:cxnSpMk id="21" creationId="{26B7EFAB-1DB8-A3A8-570E-16E14B7163DE}"/>
          </ac:cxnSpMkLst>
        </pc:cxnChg>
        <pc:cxnChg chg="add mod">
          <ac:chgData name="Cass, B" userId="3fc04dae-4c94-4e36-be0a-8016a362df72" providerId="ADAL" clId="{AD22E6E4-6590-4AC6-A781-88C9EAFCA0AF}" dt="2025-04-14T17:20:44.994" v="1118" actId="1076"/>
          <ac:cxnSpMkLst>
            <pc:docMk/>
            <pc:sldMk cId="2461848500" sldId="269"/>
            <ac:cxnSpMk id="22" creationId="{CA7FD725-643E-ECAD-46D7-809AC942342B}"/>
          </ac:cxnSpMkLst>
        </pc:cxnChg>
      </pc:sldChg>
      <pc:sldChg chg="addSp delSp modSp new mod setBg">
        <pc:chgData name="Cass, B" userId="3fc04dae-4c94-4e36-be0a-8016a362df72" providerId="ADAL" clId="{AD22E6E4-6590-4AC6-A781-88C9EAFCA0AF}" dt="2025-04-14T17:57:39.150" v="1907" actId="1076"/>
        <pc:sldMkLst>
          <pc:docMk/>
          <pc:sldMk cId="181097177" sldId="270"/>
        </pc:sldMkLst>
        <pc:spChg chg="add mod">
          <ac:chgData name="Cass, B" userId="3fc04dae-4c94-4e36-be0a-8016a362df72" providerId="ADAL" clId="{AD22E6E4-6590-4AC6-A781-88C9EAFCA0AF}" dt="2025-04-14T17:57:39.150" v="1907" actId="1076"/>
          <ac:spMkLst>
            <pc:docMk/>
            <pc:sldMk cId="181097177" sldId="270"/>
            <ac:spMk id="4" creationId="{F577D350-90DE-7711-6870-6609B4F0A34A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5T20:02:49.007" v="2540" actId="692"/>
        <pc:sldMkLst>
          <pc:docMk/>
          <pc:sldMk cId="3573849920" sldId="271"/>
        </pc:sldMkLst>
        <pc:spChg chg="add mod">
          <ac:chgData name="Cass, B" userId="3fc04dae-4c94-4e36-be0a-8016a362df72" providerId="ADAL" clId="{AD22E6E4-6590-4AC6-A781-88C9EAFCA0AF}" dt="2025-04-15T20:02:49.007" v="2540" actId="692"/>
          <ac:spMkLst>
            <pc:docMk/>
            <pc:sldMk cId="3573849920" sldId="271"/>
            <ac:spMk id="5" creationId="{19375FB9-EBE4-3924-286A-13EAB26C80CF}"/>
          </ac:spMkLst>
        </pc:spChg>
        <pc:spChg chg="add mod">
          <ac:chgData name="Cass, B" userId="3fc04dae-4c94-4e36-be0a-8016a362df72" providerId="ADAL" clId="{AD22E6E4-6590-4AC6-A781-88C9EAFCA0AF}" dt="2025-04-14T18:04:39.256" v="2037" actId="14100"/>
          <ac:spMkLst>
            <pc:docMk/>
            <pc:sldMk cId="3573849920" sldId="271"/>
            <ac:spMk id="7" creationId="{0B86F692-BDF2-4821-876A-37BCA78ADA18}"/>
          </ac:spMkLst>
        </pc:spChg>
        <pc:spChg chg="add mod">
          <ac:chgData name="Cass, B" userId="3fc04dae-4c94-4e36-be0a-8016a362df72" providerId="ADAL" clId="{AD22E6E4-6590-4AC6-A781-88C9EAFCA0AF}" dt="2025-04-14T18:04:49.079" v="2042" actId="1076"/>
          <ac:spMkLst>
            <pc:docMk/>
            <pc:sldMk cId="3573849920" sldId="271"/>
            <ac:spMk id="9" creationId="{6E501B83-505A-88BA-324F-F685A0CE0254}"/>
          </ac:spMkLst>
        </pc:spChg>
        <pc:spChg chg="add mod">
          <ac:chgData name="Cass, B" userId="3fc04dae-4c94-4e36-be0a-8016a362df72" providerId="ADAL" clId="{AD22E6E4-6590-4AC6-A781-88C9EAFCA0AF}" dt="2025-04-14T18:05:35.751" v="2054" actId="692"/>
          <ac:spMkLst>
            <pc:docMk/>
            <pc:sldMk cId="3573849920" sldId="271"/>
            <ac:spMk id="15" creationId="{C8EB7314-020D-8A9D-3ABC-E7D9A1EF6157}"/>
          </ac:spMkLst>
        </pc:spChg>
        <pc:spChg chg="add mod">
          <ac:chgData name="Cass, B" userId="3fc04dae-4c94-4e36-be0a-8016a362df72" providerId="ADAL" clId="{AD22E6E4-6590-4AC6-A781-88C9EAFCA0AF}" dt="2025-04-14T18:05:55.608" v="2056" actId="1076"/>
          <ac:spMkLst>
            <pc:docMk/>
            <pc:sldMk cId="3573849920" sldId="271"/>
            <ac:spMk id="16" creationId="{6F8E0478-55FC-DB1B-390B-79B4B82DF1E4}"/>
          </ac:spMkLst>
        </pc:spChg>
        <pc:picChg chg="add mod">
          <ac:chgData name="Cass, B" userId="3fc04dae-4c94-4e36-be0a-8016a362df72" providerId="ADAL" clId="{AD22E6E4-6590-4AC6-A781-88C9EAFCA0AF}" dt="2025-04-14T18:04:35.800" v="2036" actId="1076"/>
          <ac:picMkLst>
            <pc:docMk/>
            <pc:sldMk cId="3573849920" sldId="271"/>
            <ac:picMk id="11" creationId="{72D63E7B-E46F-51DB-D817-D643AF0777B8}"/>
          </ac:picMkLst>
        </pc:picChg>
        <pc:inkChg chg="add">
          <ac:chgData name="Cass, B" userId="3fc04dae-4c94-4e36-be0a-8016a362df72" providerId="ADAL" clId="{AD22E6E4-6590-4AC6-A781-88C9EAFCA0AF}" dt="2025-04-14T18:06:33.720" v="2075" actId="9405"/>
          <ac:inkMkLst>
            <pc:docMk/>
            <pc:sldMk cId="3573849920" sldId="271"/>
            <ac:inkMk id="21" creationId="{4E644D6B-495D-6E9F-7E8A-FA50ADDF657C}"/>
          </ac:inkMkLst>
        </pc:inkChg>
        <pc:inkChg chg="add">
          <ac:chgData name="Cass, B" userId="3fc04dae-4c94-4e36-be0a-8016a362df72" providerId="ADAL" clId="{AD22E6E4-6590-4AC6-A781-88C9EAFCA0AF}" dt="2025-04-14T18:06:34.319" v="2076" actId="9405"/>
          <ac:inkMkLst>
            <pc:docMk/>
            <pc:sldMk cId="3573849920" sldId="271"/>
            <ac:inkMk id="22" creationId="{774915D1-3118-E344-3BD3-10CF33A2C1FC}"/>
          </ac:inkMkLst>
        </pc:inkChg>
        <pc:inkChg chg="add">
          <ac:chgData name="Cass, B" userId="3fc04dae-4c94-4e36-be0a-8016a362df72" providerId="ADAL" clId="{AD22E6E4-6590-4AC6-A781-88C9EAFCA0AF}" dt="2025-04-14T18:06:34.904" v="2077" actId="9405"/>
          <ac:inkMkLst>
            <pc:docMk/>
            <pc:sldMk cId="3573849920" sldId="271"/>
            <ac:inkMk id="23" creationId="{59D24A5B-38BB-CAB4-4C23-1992D9CC17A7}"/>
          </ac:inkMkLst>
        </pc:inkChg>
        <pc:inkChg chg="add">
          <ac:chgData name="Cass, B" userId="3fc04dae-4c94-4e36-be0a-8016a362df72" providerId="ADAL" clId="{AD22E6E4-6590-4AC6-A781-88C9EAFCA0AF}" dt="2025-04-14T18:06:35.776" v="2078" actId="9405"/>
          <ac:inkMkLst>
            <pc:docMk/>
            <pc:sldMk cId="3573849920" sldId="271"/>
            <ac:inkMk id="24" creationId="{2A19BA83-BDE2-A45E-4112-152C48974350}"/>
          </ac:inkMkLst>
        </pc:inkChg>
        <pc:inkChg chg="add">
          <ac:chgData name="Cass, B" userId="3fc04dae-4c94-4e36-be0a-8016a362df72" providerId="ADAL" clId="{AD22E6E4-6590-4AC6-A781-88C9EAFCA0AF}" dt="2025-04-14T18:06:37.981" v="2079" actId="9405"/>
          <ac:inkMkLst>
            <pc:docMk/>
            <pc:sldMk cId="3573849920" sldId="271"/>
            <ac:inkMk id="25" creationId="{B016E57B-1446-7262-FBE9-282CDD5D4B89}"/>
          </ac:inkMkLst>
        </pc:inkChg>
        <pc:cxnChg chg="add mod">
          <ac:chgData name="Cass, B" userId="3fc04dae-4c94-4e36-be0a-8016a362df72" providerId="ADAL" clId="{AD22E6E4-6590-4AC6-A781-88C9EAFCA0AF}" dt="2025-04-14T18:06:13.655" v="2066" actId="692"/>
          <ac:cxnSpMkLst>
            <pc:docMk/>
            <pc:sldMk cId="3573849920" sldId="271"/>
            <ac:cxnSpMk id="18" creationId="{F6ABF39A-482F-79EE-04C0-1C9A0480E60A}"/>
          </ac:cxnSpMkLst>
        </pc:cxnChg>
        <pc:cxnChg chg="add mod">
          <ac:chgData name="Cass, B" userId="3fc04dae-4c94-4e36-be0a-8016a362df72" providerId="ADAL" clId="{AD22E6E4-6590-4AC6-A781-88C9EAFCA0AF}" dt="2025-04-14T18:06:48.917" v="2080" actId="14100"/>
          <ac:cxnSpMkLst>
            <pc:docMk/>
            <pc:sldMk cId="3573849920" sldId="271"/>
            <ac:cxnSpMk id="20" creationId="{F0174739-5164-54D5-67AB-6DDB6E483CED}"/>
          </ac:cxnSpMkLst>
        </pc:cxnChg>
      </pc:sldChg>
      <pc:sldChg chg="addSp modSp add mod setBg">
        <pc:chgData name="Cass, B" userId="3fc04dae-4c94-4e36-be0a-8016a362df72" providerId="ADAL" clId="{AD22E6E4-6590-4AC6-A781-88C9EAFCA0AF}" dt="2025-04-15T20:02:54.239" v="2541"/>
        <pc:sldMkLst>
          <pc:docMk/>
          <pc:sldMk cId="990567479" sldId="272"/>
        </pc:sldMkLst>
        <pc:spChg chg="add mod">
          <ac:chgData name="Cass, B" userId="3fc04dae-4c94-4e36-be0a-8016a362df72" providerId="ADAL" clId="{AD22E6E4-6590-4AC6-A781-88C9EAFCA0AF}" dt="2025-04-14T18:10:09.553" v="2347" actId="1076"/>
          <ac:spMkLst>
            <pc:docMk/>
            <pc:sldMk cId="990567479" sldId="272"/>
            <ac:spMk id="2" creationId="{665E6818-E509-8300-B19C-0442B35E22B2}"/>
          </ac:spMkLst>
        </pc:spChg>
        <pc:spChg chg="add mod">
          <ac:chgData name="Cass, B" userId="3fc04dae-4c94-4e36-be0a-8016a362df72" providerId="ADAL" clId="{AD22E6E4-6590-4AC6-A781-88C9EAFCA0AF}" dt="2025-04-15T20:02:54.239" v="2541"/>
          <ac:spMkLst>
            <pc:docMk/>
            <pc:sldMk cId="990567479" sldId="272"/>
            <ac:spMk id="4" creationId="{8696C777-4892-2F66-AC68-941C48FA1C94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4T18:19:05.891" v="2385" actId="692"/>
        <pc:sldMkLst>
          <pc:docMk/>
          <pc:sldMk cId="1519448294" sldId="273"/>
        </pc:sldMkLst>
        <pc:spChg chg="mod">
          <ac:chgData name="Cass, B" userId="3fc04dae-4c94-4e36-be0a-8016a362df72" providerId="ADAL" clId="{AD22E6E4-6590-4AC6-A781-88C9EAFCA0AF}" dt="2025-04-14T18:18:31.351" v="2369" actId="5793"/>
          <ac:spMkLst>
            <pc:docMk/>
            <pc:sldMk cId="1519448294" sldId="273"/>
            <ac:spMk id="9" creationId="{797413D2-311A-E4EB-C68A-DE5494D29F74}"/>
          </ac:spMkLst>
        </pc:spChg>
        <pc:cxnChg chg="add mod">
          <ac:chgData name="Cass, B" userId="3fc04dae-4c94-4e36-be0a-8016a362df72" providerId="ADAL" clId="{AD22E6E4-6590-4AC6-A781-88C9EAFCA0AF}" dt="2025-04-14T18:19:05.891" v="2385" actId="692"/>
          <ac:cxnSpMkLst>
            <pc:docMk/>
            <pc:sldMk cId="1519448294" sldId="273"/>
            <ac:cxnSpMk id="6" creationId="{FFFB443D-9D10-4A11-B4C1-F0B504BA9D83}"/>
          </ac:cxnSpMkLst>
        </pc:cxnChg>
        <pc:cxnChg chg="mod">
          <ac:chgData name="Cass, B" userId="3fc04dae-4c94-4e36-be0a-8016a362df72" providerId="ADAL" clId="{AD22E6E4-6590-4AC6-A781-88C9EAFCA0AF}" dt="2025-04-14T18:18:45.856" v="2371" actId="14100"/>
          <ac:cxnSpMkLst>
            <pc:docMk/>
            <pc:sldMk cId="1519448294" sldId="273"/>
            <ac:cxnSpMk id="18" creationId="{D68AB3BA-2FBF-A933-EF9D-B52BDBE58394}"/>
          </ac:cxnSpMkLst>
        </pc:cxnChg>
        <pc:cxnChg chg="mod">
          <ac:chgData name="Cass, B" userId="3fc04dae-4c94-4e36-be0a-8016a362df72" providerId="ADAL" clId="{AD22E6E4-6590-4AC6-A781-88C9EAFCA0AF}" dt="2025-04-14T18:18:48.106" v="2372" actId="14100"/>
          <ac:cxnSpMkLst>
            <pc:docMk/>
            <pc:sldMk cId="1519448294" sldId="273"/>
            <ac:cxnSpMk id="20" creationId="{86ED70B4-25C6-99BA-180E-5FBC16D00F22}"/>
          </ac:cxnSpMkLst>
        </pc:cxnChg>
      </pc:sldChg>
      <pc:sldChg chg="addSp modSp add mod setBg">
        <pc:chgData name="Cass, B" userId="3fc04dae-4c94-4e36-be0a-8016a362df72" providerId="ADAL" clId="{AD22E6E4-6590-4AC6-A781-88C9EAFCA0AF}" dt="2025-04-14T18:19:49.509" v="2481" actId="1076"/>
        <pc:sldMkLst>
          <pc:docMk/>
          <pc:sldMk cId="3839732438" sldId="274"/>
        </pc:sldMkLst>
        <pc:spChg chg="add mod">
          <ac:chgData name="Cass, B" userId="3fc04dae-4c94-4e36-be0a-8016a362df72" providerId="ADAL" clId="{AD22E6E4-6590-4AC6-A781-88C9EAFCA0AF}" dt="2025-04-14T18:19:49.509" v="2481" actId="1076"/>
          <ac:spMkLst>
            <pc:docMk/>
            <pc:sldMk cId="3839732438" sldId="274"/>
            <ac:spMk id="2" creationId="{D140CFA9-3374-5468-D626-98C0E52A9A4F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4T18:23:21.487" v="2512" actId="1076"/>
        <pc:sldMkLst>
          <pc:docMk/>
          <pc:sldMk cId="3771262615" sldId="275"/>
        </pc:sldMkLst>
        <pc:spChg chg="add mod">
          <ac:chgData name="Cass, B" userId="3fc04dae-4c94-4e36-be0a-8016a362df72" providerId="ADAL" clId="{AD22E6E4-6590-4AC6-A781-88C9EAFCA0AF}" dt="2025-04-14T18:23:21.487" v="2512" actId="1076"/>
          <ac:spMkLst>
            <pc:docMk/>
            <pc:sldMk cId="3771262615" sldId="275"/>
            <ac:spMk id="4" creationId="{4F710A81-2250-FD5A-79A1-A6440D9D9B46}"/>
          </ac:spMkLst>
        </pc:spChg>
      </pc:sldChg>
      <pc:sldChg chg="add setBg">
        <pc:chgData name="Cass, B" userId="3fc04dae-4c94-4e36-be0a-8016a362df72" providerId="ADAL" clId="{AD22E6E4-6590-4AC6-A781-88C9EAFCA0AF}" dt="2025-04-14T18:23:32.179" v="2514"/>
        <pc:sldMkLst>
          <pc:docMk/>
          <pc:sldMk cId="2700966196" sldId="276"/>
        </pc:sldMkLst>
      </pc:sldChg>
      <pc:sldChg chg="addSp delSp modSp new mod setBg">
        <pc:chgData name="Cass, B" userId="3fc04dae-4c94-4e36-be0a-8016a362df72" providerId="ADAL" clId="{AD22E6E4-6590-4AC6-A781-88C9EAFCA0AF}" dt="2025-04-15T20:06:27.977" v="2653" actId="207"/>
        <pc:sldMkLst>
          <pc:docMk/>
          <pc:sldMk cId="1397398488" sldId="277"/>
        </pc:sldMkLst>
        <pc:spChg chg="add mod">
          <ac:chgData name="Cass, B" userId="3fc04dae-4c94-4e36-be0a-8016a362df72" providerId="ADAL" clId="{AD22E6E4-6590-4AC6-A781-88C9EAFCA0AF}" dt="2025-04-15T20:04:26.871" v="2593" actId="1076"/>
          <ac:spMkLst>
            <pc:docMk/>
            <pc:sldMk cId="1397398488" sldId="277"/>
            <ac:spMk id="4" creationId="{AB183CF2-6396-3C71-E24F-FA66DC45E88B}"/>
          </ac:spMkLst>
        </pc:spChg>
        <pc:spChg chg="add mod">
          <ac:chgData name="Cass, B" userId="3fc04dae-4c94-4e36-be0a-8016a362df72" providerId="ADAL" clId="{AD22E6E4-6590-4AC6-A781-88C9EAFCA0AF}" dt="2025-04-15T20:04:50.313" v="2606" actId="1076"/>
          <ac:spMkLst>
            <pc:docMk/>
            <pc:sldMk cId="1397398488" sldId="277"/>
            <ac:spMk id="5" creationId="{4A5AD561-267A-5AF7-AD0B-543B7C2866A4}"/>
          </ac:spMkLst>
        </pc:spChg>
        <pc:spChg chg="add mod">
          <ac:chgData name="Cass, B" userId="3fc04dae-4c94-4e36-be0a-8016a362df72" providerId="ADAL" clId="{AD22E6E4-6590-4AC6-A781-88C9EAFCA0AF}" dt="2025-04-15T20:04:57.711" v="2609" actId="692"/>
          <ac:spMkLst>
            <pc:docMk/>
            <pc:sldMk cId="1397398488" sldId="277"/>
            <ac:spMk id="6" creationId="{FB2A3E86-81A3-3A8F-1308-BC37123BD057}"/>
          </ac:spMkLst>
        </pc:spChg>
        <pc:spChg chg="add mod">
          <ac:chgData name="Cass, B" userId="3fc04dae-4c94-4e36-be0a-8016a362df72" providerId="ADAL" clId="{AD22E6E4-6590-4AC6-A781-88C9EAFCA0AF}" dt="2025-04-15T20:05:14.613" v="2623" actId="1076"/>
          <ac:spMkLst>
            <pc:docMk/>
            <pc:sldMk cId="1397398488" sldId="277"/>
            <ac:spMk id="7" creationId="{C74908F4-BADE-5D26-E81A-1F3185B6261F}"/>
          </ac:spMkLst>
        </pc:spChg>
        <pc:spChg chg="add mod">
          <ac:chgData name="Cass, B" userId="3fc04dae-4c94-4e36-be0a-8016a362df72" providerId="ADAL" clId="{AD22E6E4-6590-4AC6-A781-88C9EAFCA0AF}" dt="2025-04-15T20:06:27.977" v="2653" actId="207"/>
          <ac:spMkLst>
            <pc:docMk/>
            <pc:sldMk cId="1397398488" sldId="277"/>
            <ac:spMk id="8" creationId="{6D086186-9AC7-A957-2AE4-CCDEC76540B9}"/>
          </ac:spMkLst>
        </pc:spChg>
      </pc:sldChg>
      <pc:sldChg chg="addSp delSp modSp new mod ord setBg">
        <pc:chgData name="Cass, B" userId="3fc04dae-4c94-4e36-be0a-8016a362df72" providerId="ADAL" clId="{AD22E6E4-6590-4AC6-A781-88C9EAFCA0AF}" dt="2025-04-16T16:41:04.865" v="6131"/>
        <pc:sldMkLst>
          <pc:docMk/>
          <pc:sldMk cId="3395228024" sldId="278"/>
        </pc:sldMkLst>
        <pc:spChg chg="add mod">
          <ac:chgData name="Cass, B" userId="3fc04dae-4c94-4e36-be0a-8016a362df72" providerId="ADAL" clId="{AD22E6E4-6590-4AC6-A781-88C9EAFCA0AF}" dt="2025-04-16T16:41:04.865" v="6131"/>
          <ac:spMkLst>
            <pc:docMk/>
            <pc:sldMk cId="3395228024" sldId="278"/>
            <ac:spMk id="3" creationId="{A09A96CA-19F0-2907-64EF-0238B2B3E60D}"/>
          </ac:spMkLst>
        </pc:spChg>
        <pc:spChg chg="add mod">
          <ac:chgData name="Cass, B" userId="3fc04dae-4c94-4e36-be0a-8016a362df72" providerId="ADAL" clId="{AD22E6E4-6590-4AC6-A781-88C9EAFCA0AF}" dt="2025-04-15T20:06:15.184" v="2650" actId="14100"/>
          <ac:spMkLst>
            <pc:docMk/>
            <pc:sldMk cId="3395228024" sldId="278"/>
            <ac:spMk id="4" creationId="{2633FBC8-1055-2624-24B4-839ABF6A0F35}"/>
          </ac:spMkLst>
        </pc:spChg>
        <pc:spChg chg="add mod">
          <ac:chgData name="Cass, B" userId="3fc04dae-4c94-4e36-be0a-8016a362df72" providerId="ADAL" clId="{AD22E6E4-6590-4AC6-A781-88C9EAFCA0AF}" dt="2025-04-15T20:09:43.761" v="2722" actId="1076"/>
          <ac:spMkLst>
            <pc:docMk/>
            <pc:sldMk cId="3395228024" sldId="278"/>
            <ac:spMk id="5" creationId="{5F4ED3FF-946F-AF36-E9F0-DABDB4BF4BDB}"/>
          </ac:spMkLst>
        </pc:spChg>
        <pc:spChg chg="add mod">
          <ac:chgData name="Cass, B" userId="3fc04dae-4c94-4e36-be0a-8016a362df72" providerId="ADAL" clId="{AD22E6E4-6590-4AC6-A781-88C9EAFCA0AF}" dt="2025-04-15T20:14:32.429" v="2835"/>
          <ac:spMkLst>
            <pc:docMk/>
            <pc:sldMk cId="3395228024" sldId="278"/>
            <ac:spMk id="6" creationId="{0F2EC0E9-9B1D-BC59-9C79-6788BE3CAEFB}"/>
          </ac:spMkLst>
        </pc:spChg>
        <pc:spChg chg="add mod">
          <ac:chgData name="Cass, B" userId="3fc04dae-4c94-4e36-be0a-8016a362df72" providerId="ADAL" clId="{AD22E6E4-6590-4AC6-A781-88C9EAFCA0AF}" dt="2025-04-15T20:14:32.429" v="2835"/>
          <ac:spMkLst>
            <pc:docMk/>
            <pc:sldMk cId="3395228024" sldId="278"/>
            <ac:spMk id="7" creationId="{7DCEB965-A4E0-558B-64B5-A1851B55B76C}"/>
          </ac:spMkLst>
        </pc:spChg>
        <pc:spChg chg="add mod">
          <ac:chgData name="Cass, B" userId="3fc04dae-4c94-4e36-be0a-8016a362df72" providerId="ADAL" clId="{AD22E6E4-6590-4AC6-A781-88C9EAFCA0AF}" dt="2025-04-15T20:14:36.495" v="2836"/>
          <ac:spMkLst>
            <pc:docMk/>
            <pc:sldMk cId="3395228024" sldId="278"/>
            <ac:spMk id="8" creationId="{38820B62-FE7A-AC8C-BB28-F398FEEAD8BA}"/>
          </ac:spMkLst>
        </pc:spChg>
        <pc:spChg chg="add mod">
          <ac:chgData name="Cass, B" userId="3fc04dae-4c94-4e36-be0a-8016a362df72" providerId="ADAL" clId="{AD22E6E4-6590-4AC6-A781-88C9EAFCA0AF}" dt="2025-04-15T20:14:36.495" v="2836"/>
          <ac:spMkLst>
            <pc:docMk/>
            <pc:sldMk cId="3395228024" sldId="278"/>
            <ac:spMk id="9" creationId="{840B2A1B-C4B0-F697-6F23-14552E9760C4}"/>
          </ac:spMkLst>
        </pc:spChg>
        <pc:spChg chg="add mod">
          <ac:chgData name="Cass, B" userId="3fc04dae-4c94-4e36-be0a-8016a362df72" providerId="ADAL" clId="{AD22E6E4-6590-4AC6-A781-88C9EAFCA0AF}" dt="2025-04-15T20:15:25.808" v="2851" actId="1076"/>
          <ac:spMkLst>
            <pc:docMk/>
            <pc:sldMk cId="3395228024" sldId="278"/>
            <ac:spMk id="10" creationId="{E461198E-97F9-E3BF-90D7-890BA1ABA90F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0:54.964" v="6129" actId="692"/>
        <pc:sldMkLst>
          <pc:docMk/>
          <pc:sldMk cId="2639947103" sldId="279"/>
        </pc:sldMkLst>
        <pc:spChg chg="add mod ord">
          <ac:chgData name="Cass, B" userId="3fc04dae-4c94-4e36-be0a-8016a362df72" providerId="ADAL" clId="{AD22E6E4-6590-4AC6-A781-88C9EAFCA0AF}" dt="2025-04-16T16:40:54.964" v="6129" actId="692"/>
          <ac:spMkLst>
            <pc:docMk/>
            <pc:sldMk cId="2639947103" sldId="279"/>
            <ac:spMk id="2" creationId="{A165B8B5-7A7C-7874-2A8C-624FF88F5582}"/>
          </ac:spMkLst>
        </pc:spChg>
        <pc:spChg chg="add mod">
          <ac:chgData name="Cass, B" userId="3fc04dae-4c94-4e36-be0a-8016a362df72" providerId="ADAL" clId="{AD22E6E4-6590-4AC6-A781-88C9EAFCA0AF}" dt="2025-04-15T20:09:46.055" v="2723"/>
          <ac:spMkLst>
            <pc:docMk/>
            <pc:sldMk cId="2639947103" sldId="279"/>
            <ac:spMk id="3" creationId="{C0278A02-BCD9-B238-4793-F5B3A3330E15}"/>
          </ac:spMkLst>
        </pc:spChg>
        <pc:spChg chg="add mod">
          <ac:chgData name="Cass, B" userId="3fc04dae-4c94-4e36-be0a-8016a362df72" providerId="ADAL" clId="{AD22E6E4-6590-4AC6-A781-88C9EAFCA0AF}" dt="2025-04-15T20:13:18.027" v="2815" actId="14100"/>
          <ac:spMkLst>
            <pc:docMk/>
            <pc:sldMk cId="2639947103" sldId="279"/>
            <ac:spMk id="5" creationId="{E3144BD6-67A2-5652-AE10-AC7A4F27684C}"/>
          </ac:spMkLst>
        </pc:spChg>
        <pc:spChg chg="add mod">
          <ac:chgData name="Cass, B" userId="3fc04dae-4c94-4e36-be0a-8016a362df72" providerId="ADAL" clId="{AD22E6E4-6590-4AC6-A781-88C9EAFCA0AF}" dt="2025-04-15T20:13:20.423" v="2816" actId="1076"/>
          <ac:spMkLst>
            <pc:docMk/>
            <pc:sldMk cId="2639947103" sldId="279"/>
            <ac:spMk id="7" creationId="{C4ED5964-F6A8-C573-CDDB-40A1A80D0C1E}"/>
          </ac:spMkLst>
        </pc:spChg>
        <pc:spChg chg="add mod">
          <ac:chgData name="Cass, B" userId="3fc04dae-4c94-4e36-be0a-8016a362df72" providerId="ADAL" clId="{AD22E6E4-6590-4AC6-A781-88C9EAFCA0AF}" dt="2025-04-15T20:13:52.418" v="2822" actId="1076"/>
          <ac:spMkLst>
            <pc:docMk/>
            <pc:sldMk cId="2639947103" sldId="279"/>
            <ac:spMk id="8" creationId="{FF335E01-8797-BEC2-DB58-49476A5ED4A2}"/>
          </ac:spMkLst>
        </pc:spChg>
        <pc:spChg chg="add mod">
          <ac:chgData name="Cass, B" userId="3fc04dae-4c94-4e36-be0a-8016a362df72" providerId="ADAL" clId="{AD22E6E4-6590-4AC6-A781-88C9EAFCA0AF}" dt="2025-04-15T20:13:47.288" v="2821" actId="692"/>
          <ac:spMkLst>
            <pc:docMk/>
            <pc:sldMk cId="2639947103" sldId="279"/>
            <ac:spMk id="9" creationId="{4F6C4587-CD19-8992-97AA-4D64B5E081E4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12.222" v="6133"/>
        <pc:sldMkLst>
          <pc:docMk/>
          <pc:sldMk cId="1939026249" sldId="280"/>
        </pc:sldMkLst>
        <pc:spChg chg="add mod">
          <ac:chgData name="Cass, B" userId="3fc04dae-4c94-4e36-be0a-8016a362df72" providerId="ADAL" clId="{AD22E6E4-6590-4AC6-A781-88C9EAFCA0AF}" dt="2025-04-15T20:09:47.359" v="2724"/>
          <ac:spMkLst>
            <pc:docMk/>
            <pc:sldMk cId="1939026249" sldId="280"/>
            <ac:spMk id="2" creationId="{94086AAF-6750-FC05-DA2B-E4ECD596F63A}"/>
          </ac:spMkLst>
        </pc:spChg>
        <pc:spChg chg="add mod">
          <ac:chgData name="Cass, B" userId="3fc04dae-4c94-4e36-be0a-8016a362df72" providerId="ADAL" clId="{AD22E6E4-6590-4AC6-A781-88C9EAFCA0AF}" dt="2025-04-15T20:14:01.317" v="2823"/>
          <ac:spMkLst>
            <pc:docMk/>
            <pc:sldMk cId="1939026249" sldId="280"/>
            <ac:spMk id="3" creationId="{F428EEEE-7327-3D60-AD6B-FE9E74D9BCB0}"/>
          </ac:spMkLst>
        </pc:spChg>
        <pc:spChg chg="mod">
          <ac:chgData name="Cass, B" userId="3fc04dae-4c94-4e36-be0a-8016a362df72" providerId="ADAL" clId="{AD22E6E4-6590-4AC6-A781-88C9EAFCA0AF}" dt="2025-04-15T20:08:01.703" v="2677" actId="14100"/>
          <ac:spMkLst>
            <pc:docMk/>
            <pc:sldMk cId="1939026249" sldId="280"/>
            <ac:spMk id="4" creationId="{43DC5145-5934-BC09-2EA5-54D114B1EB86}"/>
          </ac:spMkLst>
        </pc:spChg>
        <pc:spChg chg="add mod">
          <ac:chgData name="Cass, B" userId="3fc04dae-4c94-4e36-be0a-8016a362df72" providerId="ADAL" clId="{AD22E6E4-6590-4AC6-A781-88C9EAFCA0AF}" dt="2025-04-15T20:14:01.317" v="2823"/>
          <ac:spMkLst>
            <pc:docMk/>
            <pc:sldMk cId="1939026249" sldId="280"/>
            <ac:spMk id="5" creationId="{64BEEAC3-B6E7-5DA7-BA5E-4CD674FCFFBB}"/>
          </ac:spMkLst>
        </pc:spChg>
        <pc:spChg chg="add mod">
          <ac:chgData name="Cass, B" userId="3fc04dae-4c94-4e36-be0a-8016a362df72" providerId="ADAL" clId="{AD22E6E4-6590-4AC6-A781-88C9EAFCA0AF}" dt="2025-04-15T20:14:13.095" v="2829"/>
          <ac:spMkLst>
            <pc:docMk/>
            <pc:sldMk cId="1939026249" sldId="280"/>
            <ac:spMk id="6" creationId="{FEE17103-6665-516E-150A-FB98ACD1EFCE}"/>
          </ac:spMkLst>
        </pc:spChg>
        <pc:spChg chg="add mod">
          <ac:chgData name="Cass, B" userId="3fc04dae-4c94-4e36-be0a-8016a362df72" providerId="ADAL" clId="{AD22E6E4-6590-4AC6-A781-88C9EAFCA0AF}" dt="2025-04-15T20:14:13.095" v="2829"/>
          <ac:spMkLst>
            <pc:docMk/>
            <pc:sldMk cId="1939026249" sldId="280"/>
            <ac:spMk id="7" creationId="{9DADC5BE-1A98-E272-96B4-F63B0C0FB356}"/>
          </ac:spMkLst>
        </pc:spChg>
        <pc:spChg chg="add mod">
          <ac:chgData name="Cass, B" userId="3fc04dae-4c94-4e36-be0a-8016a362df72" providerId="ADAL" clId="{AD22E6E4-6590-4AC6-A781-88C9EAFCA0AF}" dt="2025-04-16T16:41:12.222" v="6133"/>
          <ac:spMkLst>
            <pc:docMk/>
            <pc:sldMk cId="1939026249" sldId="280"/>
            <ac:spMk id="9" creationId="{BBB2783D-D278-2ED6-A006-7770532EEF62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18.832" v="6135"/>
        <pc:sldMkLst>
          <pc:docMk/>
          <pc:sldMk cId="1719565075" sldId="281"/>
        </pc:sldMkLst>
        <pc:spChg chg="add mod">
          <ac:chgData name="Cass, B" userId="3fc04dae-4c94-4e36-be0a-8016a362df72" providerId="ADAL" clId="{AD22E6E4-6590-4AC6-A781-88C9EAFCA0AF}" dt="2025-04-15T20:09:48.536" v="2725"/>
          <ac:spMkLst>
            <pc:docMk/>
            <pc:sldMk cId="1719565075" sldId="281"/>
            <ac:spMk id="2" creationId="{CA2B7B9B-5B90-914A-A29D-106462E11B77}"/>
          </ac:spMkLst>
        </pc:spChg>
        <pc:spChg chg="add mod">
          <ac:chgData name="Cass, B" userId="3fc04dae-4c94-4e36-be0a-8016a362df72" providerId="ADAL" clId="{AD22E6E4-6590-4AC6-A781-88C9EAFCA0AF}" dt="2025-04-15T20:14:01.992" v="2824"/>
          <ac:spMkLst>
            <pc:docMk/>
            <pc:sldMk cId="1719565075" sldId="281"/>
            <ac:spMk id="5" creationId="{19D807B5-BDDA-7A1C-D9CB-D729EBEE5176}"/>
          </ac:spMkLst>
        </pc:spChg>
        <pc:spChg chg="add mod">
          <ac:chgData name="Cass, B" userId="3fc04dae-4c94-4e36-be0a-8016a362df72" providerId="ADAL" clId="{AD22E6E4-6590-4AC6-A781-88C9EAFCA0AF}" dt="2025-04-15T20:14:01.992" v="2824"/>
          <ac:spMkLst>
            <pc:docMk/>
            <pc:sldMk cId="1719565075" sldId="281"/>
            <ac:spMk id="6" creationId="{80498A84-CD04-894F-F67B-B1B93598E64D}"/>
          </ac:spMkLst>
        </pc:spChg>
        <pc:spChg chg="add mod">
          <ac:chgData name="Cass, B" userId="3fc04dae-4c94-4e36-be0a-8016a362df72" providerId="ADAL" clId="{AD22E6E4-6590-4AC6-A781-88C9EAFCA0AF}" dt="2025-04-15T20:14:14.016" v="2830"/>
          <ac:spMkLst>
            <pc:docMk/>
            <pc:sldMk cId="1719565075" sldId="281"/>
            <ac:spMk id="7" creationId="{407AB396-987C-0C09-10F6-3C585E952E0E}"/>
          </ac:spMkLst>
        </pc:spChg>
        <pc:spChg chg="add mod">
          <ac:chgData name="Cass, B" userId="3fc04dae-4c94-4e36-be0a-8016a362df72" providerId="ADAL" clId="{AD22E6E4-6590-4AC6-A781-88C9EAFCA0AF}" dt="2025-04-15T20:14:14.016" v="2830"/>
          <ac:spMkLst>
            <pc:docMk/>
            <pc:sldMk cId="1719565075" sldId="281"/>
            <ac:spMk id="8" creationId="{31BD5D87-48B3-9264-5886-9F462817DD6A}"/>
          </ac:spMkLst>
        </pc:spChg>
        <pc:spChg chg="add mod">
          <ac:chgData name="Cass, B" userId="3fc04dae-4c94-4e36-be0a-8016a362df72" providerId="ADAL" clId="{AD22E6E4-6590-4AC6-A781-88C9EAFCA0AF}" dt="2025-04-16T16:41:18.832" v="6135"/>
          <ac:spMkLst>
            <pc:docMk/>
            <pc:sldMk cId="1719565075" sldId="281"/>
            <ac:spMk id="9" creationId="{C943E82F-C406-4B5C-EFC5-1B32878AB903}"/>
          </ac:spMkLst>
        </pc:spChg>
        <pc:spChg chg="add mod">
          <ac:chgData name="Cass, B" userId="3fc04dae-4c94-4e36-be0a-8016a362df72" providerId="ADAL" clId="{AD22E6E4-6590-4AC6-A781-88C9EAFCA0AF}" dt="2025-04-15T20:15:39.182" v="2855"/>
          <ac:spMkLst>
            <pc:docMk/>
            <pc:sldMk cId="1719565075" sldId="281"/>
            <ac:spMk id="10" creationId="{218987D7-CC61-46ED-FD87-D460457C2457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22.313" v="6137"/>
        <pc:sldMkLst>
          <pc:docMk/>
          <pc:sldMk cId="3723587483" sldId="282"/>
        </pc:sldMkLst>
        <pc:spChg chg="add mod">
          <ac:chgData name="Cass, B" userId="3fc04dae-4c94-4e36-be0a-8016a362df72" providerId="ADAL" clId="{AD22E6E4-6590-4AC6-A781-88C9EAFCA0AF}" dt="2025-04-15T20:14:02.994" v="2825"/>
          <ac:spMkLst>
            <pc:docMk/>
            <pc:sldMk cId="3723587483" sldId="282"/>
            <ac:spMk id="3" creationId="{C8D7AFAA-4876-86EF-6D7F-9F5EEEF4724E}"/>
          </ac:spMkLst>
        </pc:spChg>
        <pc:spChg chg="mod">
          <ac:chgData name="Cass, B" userId="3fc04dae-4c94-4e36-be0a-8016a362df72" providerId="ADAL" clId="{AD22E6E4-6590-4AC6-A781-88C9EAFCA0AF}" dt="2025-04-15T20:10:11.113" v="2737" actId="14100"/>
          <ac:spMkLst>
            <pc:docMk/>
            <pc:sldMk cId="3723587483" sldId="282"/>
            <ac:spMk id="4" creationId="{96D4984D-47EB-CC38-8904-F4B31F556A4D}"/>
          </ac:spMkLst>
        </pc:spChg>
        <pc:spChg chg="add mod">
          <ac:chgData name="Cass, B" userId="3fc04dae-4c94-4e36-be0a-8016a362df72" providerId="ADAL" clId="{AD22E6E4-6590-4AC6-A781-88C9EAFCA0AF}" dt="2025-04-15T20:14:02.994" v="2825"/>
          <ac:spMkLst>
            <pc:docMk/>
            <pc:sldMk cId="3723587483" sldId="282"/>
            <ac:spMk id="5" creationId="{63B06A67-8E44-1E6E-5ECA-6A6567B0D81A}"/>
          </ac:spMkLst>
        </pc:spChg>
        <pc:spChg chg="add mod">
          <ac:chgData name="Cass, B" userId="3fc04dae-4c94-4e36-be0a-8016a362df72" providerId="ADAL" clId="{AD22E6E4-6590-4AC6-A781-88C9EAFCA0AF}" dt="2025-04-15T20:14:15.135" v="2831"/>
          <ac:spMkLst>
            <pc:docMk/>
            <pc:sldMk cId="3723587483" sldId="282"/>
            <ac:spMk id="6" creationId="{428C1D12-0D1C-5FEC-0C8D-91D5F36FA345}"/>
          </ac:spMkLst>
        </pc:spChg>
        <pc:spChg chg="add mod">
          <ac:chgData name="Cass, B" userId="3fc04dae-4c94-4e36-be0a-8016a362df72" providerId="ADAL" clId="{AD22E6E4-6590-4AC6-A781-88C9EAFCA0AF}" dt="2025-04-15T20:14:15.135" v="2831"/>
          <ac:spMkLst>
            <pc:docMk/>
            <pc:sldMk cId="3723587483" sldId="282"/>
            <ac:spMk id="7" creationId="{18EC50EE-54B6-BE62-F7B9-D7B6F03A47FB}"/>
          </ac:spMkLst>
        </pc:spChg>
        <pc:spChg chg="add mod">
          <ac:chgData name="Cass, B" userId="3fc04dae-4c94-4e36-be0a-8016a362df72" providerId="ADAL" clId="{AD22E6E4-6590-4AC6-A781-88C9EAFCA0AF}" dt="2025-04-16T16:41:22.313" v="6137"/>
          <ac:spMkLst>
            <pc:docMk/>
            <pc:sldMk cId="3723587483" sldId="282"/>
            <ac:spMk id="9" creationId="{8730C0E5-45D3-5CEC-FADB-7F6FDBD12EB6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28.777" v="6139"/>
        <pc:sldMkLst>
          <pc:docMk/>
          <pc:sldMk cId="3935213656" sldId="283"/>
        </pc:sldMkLst>
        <pc:spChg chg="add mod">
          <ac:chgData name="Cass, B" userId="3fc04dae-4c94-4e36-be0a-8016a362df72" providerId="ADAL" clId="{AD22E6E4-6590-4AC6-A781-88C9EAFCA0AF}" dt="2025-04-15T20:14:03.576" v="2826"/>
          <ac:spMkLst>
            <pc:docMk/>
            <pc:sldMk cId="3935213656" sldId="283"/>
            <ac:spMk id="5" creationId="{44645826-A484-EC62-28E6-3D11D2946426}"/>
          </ac:spMkLst>
        </pc:spChg>
        <pc:spChg chg="add mod">
          <ac:chgData name="Cass, B" userId="3fc04dae-4c94-4e36-be0a-8016a362df72" providerId="ADAL" clId="{AD22E6E4-6590-4AC6-A781-88C9EAFCA0AF}" dt="2025-04-15T20:14:03.576" v="2826"/>
          <ac:spMkLst>
            <pc:docMk/>
            <pc:sldMk cId="3935213656" sldId="283"/>
            <ac:spMk id="6" creationId="{0BA70C74-2C42-5267-D325-72833A495481}"/>
          </ac:spMkLst>
        </pc:spChg>
        <pc:spChg chg="add mod">
          <ac:chgData name="Cass, B" userId="3fc04dae-4c94-4e36-be0a-8016a362df72" providerId="ADAL" clId="{AD22E6E4-6590-4AC6-A781-88C9EAFCA0AF}" dt="2025-04-15T20:14:16.094" v="2832"/>
          <ac:spMkLst>
            <pc:docMk/>
            <pc:sldMk cId="3935213656" sldId="283"/>
            <ac:spMk id="7" creationId="{CC9CD494-6518-4880-6D28-5F6DBB8B90E7}"/>
          </ac:spMkLst>
        </pc:spChg>
        <pc:spChg chg="add mod">
          <ac:chgData name="Cass, B" userId="3fc04dae-4c94-4e36-be0a-8016a362df72" providerId="ADAL" clId="{AD22E6E4-6590-4AC6-A781-88C9EAFCA0AF}" dt="2025-04-15T20:14:16.094" v="2832"/>
          <ac:spMkLst>
            <pc:docMk/>
            <pc:sldMk cId="3935213656" sldId="283"/>
            <ac:spMk id="8" creationId="{B674D301-A171-375E-17C7-4EA62B5AE291}"/>
          </ac:spMkLst>
        </pc:spChg>
        <pc:spChg chg="add mod">
          <ac:chgData name="Cass, B" userId="3fc04dae-4c94-4e36-be0a-8016a362df72" providerId="ADAL" clId="{AD22E6E4-6590-4AC6-A781-88C9EAFCA0AF}" dt="2025-04-15T20:15:02.646" v="2844"/>
          <ac:spMkLst>
            <pc:docMk/>
            <pc:sldMk cId="3935213656" sldId="283"/>
            <ac:spMk id="9" creationId="{C5023C99-4F23-0062-D11C-A9E7E71AC560}"/>
          </ac:spMkLst>
        </pc:spChg>
        <pc:spChg chg="add mod">
          <ac:chgData name="Cass, B" userId="3fc04dae-4c94-4e36-be0a-8016a362df72" providerId="ADAL" clId="{AD22E6E4-6590-4AC6-A781-88C9EAFCA0AF}" dt="2025-04-16T16:41:28.777" v="6139"/>
          <ac:spMkLst>
            <pc:docMk/>
            <pc:sldMk cId="3935213656" sldId="283"/>
            <ac:spMk id="10" creationId="{2F044FB0-394E-FA32-1930-776800811B55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31.545" v="6141"/>
        <pc:sldMkLst>
          <pc:docMk/>
          <pc:sldMk cId="159258032" sldId="284"/>
        </pc:sldMkLst>
        <pc:spChg chg="mod">
          <ac:chgData name="Cass, B" userId="3fc04dae-4c94-4e36-be0a-8016a362df72" providerId="ADAL" clId="{AD22E6E4-6590-4AC6-A781-88C9EAFCA0AF}" dt="2025-04-15T20:10:30.312" v="2742" actId="14100"/>
          <ac:spMkLst>
            <pc:docMk/>
            <pc:sldMk cId="159258032" sldId="284"/>
            <ac:spMk id="4" creationId="{AC1153AB-5BA6-DD9B-CDAF-8007ABEFFDCE}"/>
          </ac:spMkLst>
        </pc:spChg>
        <pc:spChg chg="add mod">
          <ac:chgData name="Cass, B" userId="3fc04dae-4c94-4e36-be0a-8016a362df72" providerId="ADAL" clId="{AD22E6E4-6590-4AC6-A781-88C9EAFCA0AF}" dt="2025-04-15T20:14:05.374" v="2827"/>
          <ac:spMkLst>
            <pc:docMk/>
            <pc:sldMk cId="159258032" sldId="284"/>
            <ac:spMk id="5" creationId="{9528A44F-0250-25FB-639B-AE6498E40DAA}"/>
          </ac:spMkLst>
        </pc:spChg>
        <pc:spChg chg="add mod">
          <ac:chgData name="Cass, B" userId="3fc04dae-4c94-4e36-be0a-8016a362df72" providerId="ADAL" clId="{AD22E6E4-6590-4AC6-A781-88C9EAFCA0AF}" dt="2025-04-15T20:14:05.374" v="2827"/>
          <ac:spMkLst>
            <pc:docMk/>
            <pc:sldMk cId="159258032" sldId="284"/>
            <ac:spMk id="6" creationId="{9C9A70AB-9A80-0A36-3B44-06503F03ED74}"/>
          </ac:spMkLst>
        </pc:spChg>
        <pc:spChg chg="add mod">
          <ac:chgData name="Cass, B" userId="3fc04dae-4c94-4e36-be0a-8016a362df72" providerId="ADAL" clId="{AD22E6E4-6590-4AC6-A781-88C9EAFCA0AF}" dt="2025-04-15T20:14:17.159" v="2833"/>
          <ac:spMkLst>
            <pc:docMk/>
            <pc:sldMk cId="159258032" sldId="284"/>
            <ac:spMk id="7" creationId="{5528A927-2946-50D6-4A5E-53A5E2D4264A}"/>
          </ac:spMkLst>
        </pc:spChg>
        <pc:spChg chg="add mod">
          <ac:chgData name="Cass, B" userId="3fc04dae-4c94-4e36-be0a-8016a362df72" providerId="ADAL" clId="{AD22E6E4-6590-4AC6-A781-88C9EAFCA0AF}" dt="2025-04-15T20:14:17.159" v="2833"/>
          <ac:spMkLst>
            <pc:docMk/>
            <pc:sldMk cId="159258032" sldId="284"/>
            <ac:spMk id="8" creationId="{44CBAA78-510B-A76D-F7B0-010F85C22E98}"/>
          </ac:spMkLst>
        </pc:spChg>
        <pc:spChg chg="add mod">
          <ac:chgData name="Cass, B" userId="3fc04dae-4c94-4e36-be0a-8016a362df72" providerId="ADAL" clId="{AD22E6E4-6590-4AC6-A781-88C9EAFCA0AF}" dt="2025-04-16T16:41:31.545" v="6141"/>
          <ac:spMkLst>
            <pc:docMk/>
            <pc:sldMk cId="159258032" sldId="284"/>
            <ac:spMk id="9" creationId="{D94C493C-2755-D2A4-19A3-54B9AC125373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6:41:35.288" v="6143"/>
        <pc:sldMkLst>
          <pc:docMk/>
          <pc:sldMk cId="3250782720" sldId="285"/>
        </pc:sldMkLst>
        <pc:spChg chg="add mod">
          <ac:chgData name="Cass, B" userId="3fc04dae-4c94-4e36-be0a-8016a362df72" providerId="ADAL" clId="{AD22E6E4-6590-4AC6-A781-88C9EAFCA0AF}" dt="2025-04-15T20:14:06.416" v="2828"/>
          <ac:spMkLst>
            <pc:docMk/>
            <pc:sldMk cId="3250782720" sldId="285"/>
            <ac:spMk id="5" creationId="{01884C3B-997A-81C8-5B6D-4B54252C1E52}"/>
          </ac:spMkLst>
        </pc:spChg>
        <pc:spChg chg="add mod">
          <ac:chgData name="Cass, B" userId="3fc04dae-4c94-4e36-be0a-8016a362df72" providerId="ADAL" clId="{AD22E6E4-6590-4AC6-A781-88C9EAFCA0AF}" dt="2025-04-15T20:14:06.416" v="2828"/>
          <ac:spMkLst>
            <pc:docMk/>
            <pc:sldMk cId="3250782720" sldId="285"/>
            <ac:spMk id="6" creationId="{31F86734-EB57-5EA3-6D71-7CAC77743B93}"/>
          </ac:spMkLst>
        </pc:spChg>
        <pc:spChg chg="add mod">
          <ac:chgData name="Cass, B" userId="3fc04dae-4c94-4e36-be0a-8016a362df72" providerId="ADAL" clId="{AD22E6E4-6590-4AC6-A781-88C9EAFCA0AF}" dt="2025-04-15T20:14:18.181" v="2834"/>
          <ac:spMkLst>
            <pc:docMk/>
            <pc:sldMk cId="3250782720" sldId="285"/>
            <ac:spMk id="7" creationId="{2D374BCA-AB90-63FB-A54F-BA963F35D6A8}"/>
          </ac:spMkLst>
        </pc:spChg>
        <pc:spChg chg="add mod">
          <ac:chgData name="Cass, B" userId="3fc04dae-4c94-4e36-be0a-8016a362df72" providerId="ADAL" clId="{AD22E6E4-6590-4AC6-A781-88C9EAFCA0AF}" dt="2025-04-15T20:14:18.181" v="2834"/>
          <ac:spMkLst>
            <pc:docMk/>
            <pc:sldMk cId="3250782720" sldId="285"/>
            <ac:spMk id="8" creationId="{95EC9389-BEDB-7A30-46E3-A46618028C19}"/>
          </ac:spMkLst>
        </pc:spChg>
        <pc:spChg chg="add mod">
          <ac:chgData name="Cass, B" userId="3fc04dae-4c94-4e36-be0a-8016a362df72" providerId="ADAL" clId="{AD22E6E4-6590-4AC6-A781-88C9EAFCA0AF}" dt="2025-04-15T20:16:13.451" v="2902" actId="1076"/>
          <ac:spMkLst>
            <pc:docMk/>
            <pc:sldMk cId="3250782720" sldId="285"/>
            <ac:spMk id="9" creationId="{CB4A89F8-5FAE-DA41-F916-8957BFB65791}"/>
          </ac:spMkLst>
        </pc:spChg>
        <pc:spChg chg="add mod">
          <ac:chgData name="Cass, B" userId="3fc04dae-4c94-4e36-be0a-8016a362df72" providerId="ADAL" clId="{AD22E6E4-6590-4AC6-A781-88C9EAFCA0AF}" dt="2025-04-16T16:41:35.288" v="6143"/>
          <ac:spMkLst>
            <pc:docMk/>
            <pc:sldMk cId="3250782720" sldId="285"/>
            <ac:spMk id="10" creationId="{BF09A1D2-67E9-0C49-186D-5EBD0C66C99C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5T20:18:41.483" v="2929" actId="1076"/>
        <pc:sldMkLst>
          <pc:docMk/>
          <pc:sldMk cId="1183460036" sldId="286"/>
        </pc:sldMkLst>
        <pc:spChg chg="add mod">
          <ac:chgData name="Cass, B" userId="3fc04dae-4c94-4e36-be0a-8016a362df72" providerId="ADAL" clId="{AD22E6E4-6590-4AC6-A781-88C9EAFCA0AF}" dt="2025-04-15T20:18:41.483" v="2929" actId="1076"/>
          <ac:spMkLst>
            <pc:docMk/>
            <pc:sldMk cId="1183460036" sldId="286"/>
            <ac:spMk id="4" creationId="{1DA8FAD4-3547-31D2-BE88-C86F57BCC9A1}"/>
          </ac:spMkLst>
        </pc:spChg>
      </pc:sldChg>
      <pc:sldChg chg="addSp delSp modSp new mod setBg delAnim modAnim">
        <pc:chgData name="Cass, B" userId="3fc04dae-4c94-4e36-be0a-8016a362df72" providerId="ADAL" clId="{AD22E6E4-6590-4AC6-A781-88C9EAFCA0AF}" dt="2025-04-15T21:37:04.836" v="4333"/>
        <pc:sldMkLst>
          <pc:docMk/>
          <pc:sldMk cId="1432236122" sldId="287"/>
        </pc:sldMkLst>
        <pc:spChg chg="add mod">
          <ac:chgData name="Cass, B" userId="3fc04dae-4c94-4e36-be0a-8016a362df72" providerId="ADAL" clId="{AD22E6E4-6590-4AC6-A781-88C9EAFCA0AF}" dt="2025-04-15T21:37:04.836" v="4333"/>
          <ac:spMkLst>
            <pc:docMk/>
            <pc:sldMk cId="1432236122" sldId="287"/>
            <ac:spMk id="4" creationId="{2638407F-F6FB-E539-D4CF-6FBF9C065D67}"/>
          </ac:spMkLst>
        </pc:spChg>
        <pc:spChg chg="add mod">
          <ac:chgData name="Cass, B" userId="3fc04dae-4c94-4e36-be0a-8016a362df72" providerId="ADAL" clId="{AD22E6E4-6590-4AC6-A781-88C9EAFCA0AF}" dt="2025-04-15T20:26:53.737" v="3033" actId="1076"/>
          <ac:spMkLst>
            <pc:docMk/>
            <pc:sldMk cId="1432236122" sldId="287"/>
            <ac:spMk id="7" creationId="{07D31A15-D934-1A55-17FA-8879FEC85187}"/>
          </ac:spMkLst>
        </pc:spChg>
        <pc:spChg chg="add mod">
          <ac:chgData name="Cass, B" userId="3fc04dae-4c94-4e36-be0a-8016a362df72" providerId="ADAL" clId="{AD22E6E4-6590-4AC6-A781-88C9EAFCA0AF}" dt="2025-04-15T20:27:19.215" v="3073" actId="1076"/>
          <ac:spMkLst>
            <pc:docMk/>
            <pc:sldMk cId="1432236122" sldId="287"/>
            <ac:spMk id="8" creationId="{33980F0C-437D-B72C-A2E7-05BBC654D9B0}"/>
          </ac:spMkLst>
        </pc:spChg>
        <pc:spChg chg="add mod">
          <ac:chgData name="Cass, B" userId="3fc04dae-4c94-4e36-be0a-8016a362df72" providerId="ADAL" clId="{AD22E6E4-6590-4AC6-A781-88C9EAFCA0AF}" dt="2025-04-15T21:05:57.442" v="3841" actId="1076"/>
          <ac:spMkLst>
            <pc:docMk/>
            <pc:sldMk cId="1432236122" sldId="287"/>
            <ac:spMk id="9" creationId="{A688D080-C695-0B83-B4D8-F6DF8B5D292D}"/>
          </ac:spMkLst>
        </pc:spChg>
        <pc:spChg chg="add mod ord">
          <ac:chgData name="Cass, B" userId="3fc04dae-4c94-4e36-be0a-8016a362df72" providerId="ADAL" clId="{AD22E6E4-6590-4AC6-A781-88C9EAFCA0AF}" dt="2025-04-15T21:05:57.442" v="3841" actId="1076"/>
          <ac:spMkLst>
            <pc:docMk/>
            <pc:sldMk cId="1432236122" sldId="287"/>
            <ac:spMk id="10" creationId="{3ED01544-38DD-9036-D659-26919275FFF3}"/>
          </ac:spMkLst>
        </pc:spChg>
        <pc:spChg chg="add mod">
          <ac:chgData name="Cass, B" userId="3fc04dae-4c94-4e36-be0a-8016a362df72" providerId="ADAL" clId="{AD22E6E4-6590-4AC6-A781-88C9EAFCA0AF}" dt="2025-04-15T20:30:11.922" v="3122" actId="14100"/>
          <ac:spMkLst>
            <pc:docMk/>
            <pc:sldMk cId="1432236122" sldId="287"/>
            <ac:spMk id="11" creationId="{DF2E8407-8765-1763-E35B-9B46CA4794EA}"/>
          </ac:spMkLst>
        </pc:spChg>
        <pc:spChg chg="add mod">
          <ac:chgData name="Cass, B" userId="3fc04dae-4c94-4e36-be0a-8016a362df72" providerId="ADAL" clId="{AD22E6E4-6590-4AC6-A781-88C9EAFCA0AF}" dt="2025-04-15T21:33:33.156" v="4204"/>
          <ac:spMkLst>
            <pc:docMk/>
            <pc:sldMk cId="1432236122" sldId="287"/>
            <ac:spMk id="49" creationId="{82AECF7F-6541-6748-53ED-10FF52C1F47F}"/>
          </ac:spMkLst>
        </pc:spChg>
        <pc:spChg chg="add mod">
          <ac:chgData name="Cass, B" userId="3fc04dae-4c94-4e36-be0a-8016a362df72" providerId="ADAL" clId="{AD22E6E4-6590-4AC6-A781-88C9EAFCA0AF}" dt="2025-04-15T21:33:49.841" v="4214"/>
          <ac:spMkLst>
            <pc:docMk/>
            <pc:sldMk cId="1432236122" sldId="287"/>
            <ac:spMk id="50" creationId="{129EDD9E-4EBA-7FD3-FE17-90324FAE8E02}"/>
          </ac:spMkLst>
        </pc:spChg>
        <pc:spChg chg="add mod">
          <ac:chgData name="Cass, B" userId="3fc04dae-4c94-4e36-be0a-8016a362df72" providerId="ADAL" clId="{AD22E6E4-6590-4AC6-A781-88C9EAFCA0AF}" dt="2025-04-15T21:34:04.349" v="4224"/>
          <ac:spMkLst>
            <pc:docMk/>
            <pc:sldMk cId="1432236122" sldId="287"/>
            <ac:spMk id="51" creationId="{43527E74-A444-90C6-5C50-C631E38E56C6}"/>
          </ac:spMkLst>
        </pc:spChg>
        <pc:spChg chg="add mod">
          <ac:chgData name="Cass, B" userId="3fc04dae-4c94-4e36-be0a-8016a362df72" providerId="ADAL" clId="{AD22E6E4-6590-4AC6-A781-88C9EAFCA0AF}" dt="2025-04-15T21:34:20.553" v="4232"/>
          <ac:spMkLst>
            <pc:docMk/>
            <pc:sldMk cId="1432236122" sldId="287"/>
            <ac:spMk id="53" creationId="{945EC7E7-84E3-214D-7301-8E9A65168891}"/>
          </ac:spMkLst>
        </pc:spChg>
        <pc:spChg chg="add mod">
          <ac:chgData name="Cass, B" userId="3fc04dae-4c94-4e36-be0a-8016a362df72" providerId="ADAL" clId="{AD22E6E4-6590-4AC6-A781-88C9EAFCA0AF}" dt="2025-04-15T21:33:06.243" v="4196" actId="1076"/>
          <ac:spMkLst>
            <pc:docMk/>
            <pc:sldMk cId="1432236122" sldId="287"/>
            <ac:spMk id="54" creationId="{A86A30D7-0FC1-E78B-9FBC-BA14D467C2DF}"/>
          </ac:spMkLst>
        </pc:spChg>
        <pc:spChg chg="add mod">
          <ac:chgData name="Cass, B" userId="3fc04dae-4c94-4e36-be0a-8016a362df72" providerId="ADAL" clId="{AD22E6E4-6590-4AC6-A781-88C9EAFCA0AF}" dt="2025-04-15T20:43:16.803" v="3338" actId="14100"/>
          <ac:spMkLst>
            <pc:docMk/>
            <pc:sldMk cId="1432236122" sldId="287"/>
            <ac:spMk id="57" creationId="{8DAD78A6-1A42-A475-64DD-A85CBA5B71DB}"/>
          </ac:spMkLst>
        </pc:spChg>
        <pc:spChg chg="add mod">
          <ac:chgData name="Cass, B" userId="3fc04dae-4c94-4e36-be0a-8016a362df72" providerId="ADAL" clId="{AD22E6E4-6590-4AC6-A781-88C9EAFCA0AF}" dt="2025-04-15T20:53:16.587" v="3574" actId="20577"/>
          <ac:spMkLst>
            <pc:docMk/>
            <pc:sldMk cId="1432236122" sldId="287"/>
            <ac:spMk id="58" creationId="{7BF32966-1C4A-F58A-2E7A-0FB3C82227F5}"/>
          </ac:spMkLst>
        </pc:spChg>
        <pc:spChg chg="add mod">
          <ac:chgData name="Cass, B" userId="3fc04dae-4c94-4e36-be0a-8016a362df72" providerId="ADAL" clId="{AD22E6E4-6590-4AC6-A781-88C9EAFCA0AF}" dt="2025-04-15T21:34:45.258" v="4240"/>
          <ac:spMkLst>
            <pc:docMk/>
            <pc:sldMk cId="1432236122" sldId="287"/>
            <ac:spMk id="60" creationId="{63032995-D749-F6AA-7F6E-86CE9142843C}"/>
          </ac:spMkLst>
        </pc:spChg>
        <pc:spChg chg="add mod">
          <ac:chgData name="Cass, B" userId="3fc04dae-4c94-4e36-be0a-8016a362df72" providerId="ADAL" clId="{AD22E6E4-6590-4AC6-A781-88C9EAFCA0AF}" dt="2025-04-15T21:35:01.827" v="4250" actId="20577"/>
          <ac:spMkLst>
            <pc:docMk/>
            <pc:sldMk cId="1432236122" sldId="287"/>
            <ac:spMk id="61" creationId="{3BF853CD-FB83-A251-77B3-5F8AC41E0F41}"/>
          </ac:spMkLst>
        </pc:spChg>
        <pc:spChg chg="add mod">
          <ac:chgData name="Cass, B" userId="3fc04dae-4c94-4e36-be0a-8016a362df72" providerId="ADAL" clId="{AD22E6E4-6590-4AC6-A781-88C9EAFCA0AF}" dt="2025-04-15T21:35:16.525" v="4260" actId="20577"/>
          <ac:spMkLst>
            <pc:docMk/>
            <pc:sldMk cId="1432236122" sldId="287"/>
            <ac:spMk id="62" creationId="{FB84E008-69C3-DB24-BA71-6F0BE0794911}"/>
          </ac:spMkLst>
        </pc:spChg>
        <pc:spChg chg="add mod">
          <ac:chgData name="Cass, B" userId="3fc04dae-4c94-4e36-be0a-8016a362df72" providerId="ADAL" clId="{AD22E6E4-6590-4AC6-A781-88C9EAFCA0AF}" dt="2025-04-15T21:35:29.131" v="4268" actId="20577"/>
          <ac:spMkLst>
            <pc:docMk/>
            <pc:sldMk cId="1432236122" sldId="287"/>
            <ac:spMk id="63" creationId="{63A40466-4C05-5982-271C-5035A6CC7E77}"/>
          </ac:spMkLst>
        </pc:spChg>
        <pc:spChg chg="add mod">
          <ac:chgData name="Cass, B" userId="3fc04dae-4c94-4e36-be0a-8016a362df72" providerId="ADAL" clId="{AD22E6E4-6590-4AC6-A781-88C9EAFCA0AF}" dt="2025-04-15T21:35:46.491" v="4281" actId="20577"/>
          <ac:spMkLst>
            <pc:docMk/>
            <pc:sldMk cId="1432236122" sldId="287"/>
            <ac:spMk id="64" creationId="{FA4732D4-3A82-823C-E959-6521C0B42021}"/>
          </ac:spMkLst>
        </pc:spChg>
        <pc:spChg chg="add mod">
          <ac:chgData name="Cass, B" userId="3fc04dae-4c94-4e36-be0a-8016a362df72" providerId="ADAL" clId="{AD22E6E4-6590-4AC6-A781-88C9EAFCA0AF}" dt="2025-04-15T21:01:58.915" v="3648" actId="1076"/>
          <ac:spMkLst>
            <pc:docMk/>
            <pc:sldMk cId="1432236122" sldId="287"/>
            <ac:spMk id="67" creationId="{9BF52E1E-1D22-8FCE-060B-F01425306C05}"/>
          </ac:spMkLst>
        </pc:spChg>
        <pc:spChg chg="add mod">
          <ac:chgData name="Cass, B" userId="3fc04dae-4c94-4e36-be0a-8016a362df72" providerId="ADAL" clId="{AD22E6E4-6590-4AC6-A781-88C9EAFCA0AF}" dt="2025-04-15T21:35:59.475" v="4291" actId="20577"/>
          <ac:spMkLst>
            <pc:docMk/>
            <pc:sldMk cId="1432236122" sldId="287"/>
            <ac:spMk id="68" creationId="{67C2FE3C-A1E6-D81F-84B0-E644BE548388}"/>
          </ac:spMkLst>
        </pc:spChg>
        <pc:spChg chg="add mod">
          <ac:chgData name="Cass, B" userId="3fc04dae-4c94-4e36-be0a-8016a362df72" providerId="ADAL" clId="{AD22E6E4-6590-4AC6-A781-88C9EAFCA0AF}" dt="2025-04-15T21:04:13.676" v="3687" actId="1076"/>
          <ac:spMkLst>
            <pc:docMk/>
            <pc:sldMk cId="1432236122" sldId="287"/>
            <ac:spMk id="69" creationId="{1F23B0ED-18E8-25CB-C79F-191CBDA9F95E}"/>
          </ac:spMkLst>
        </pc:spChg>
        <pc:spChg chg="add mod">
          <ac:chgData name="Cass, B" userId="3fc04dae-4c94-4e36-be0a-8016a362df72" providerId="ADAL" clId="{AD22E6E4-6590-4AC6-A781-88C9EAFCA0AF}" dt="2025-04-15T21:36:52.714" v="4323"/>
          <ac:spMkLst>
            <pc:docMk/>
            <pc:sldMk cId="1432236122" sldId="287"/>
            <ac:spMk id="73" creationId="{763F725F-D02C-5C52-AB78-EFAE8C97EC2E}"/>
          </ac:spMkLst>
        </pc:spChg>
        <pc:inkChg chg="add mod">
          <ac:chgData name="Cass, B" userId="3fc04dae-4c94-4e36-be0a-8016a362df72" providerId="ADAL" clId="{AD22E6E4-6590-4AC6-A781-88C9EAFCA0AF}" dt="2025-04-15T20:41:02.465" v="3263" actId="692"/>
          <ac:inkMkLst>
            <pc:docMk/>
            <pc:sldMk cId="1432236122" sldId="287"/>
            <ac:inkMk id="43" creationId="{E542AD7F-34B6-47F6-3EDC-E4B8D25907B8}"/>
          </ac:inkMkLst>
        </pc:inkChg>
        <pc:inkChg chg="add mod">
          <ac:chgData name="Cass, B" userId="3fc04dae-4c94-4e36-be0a-8016a362df72" providerId="ADAL" clId="{AD22E6E4-6590-4AC6-A781-88C9EAFCA0AF}" dt="2025-04-15T21:05:57.442" v="3841" actId="1076"/>
          <ac:inkMkLst>
            <pc:docMk/>
            <pc:sldMk cId="1432236122" sldId="287"/>
            <ac:inkMk id="44" creationId="{290102EA-4C57-A8FD-497D-B510C4EC1E7E}"/>
          </ac:inkMkLst>
        </pc:inkChg>
        <pc:inkChg chg="add mod">
          <ac:chgData name="Cass, B" userId="3fc04dae-4c94-4e36-be0a-8016a362df72" providerId="ADAL" clId="{AD22E6E4-6590-4AC6-A781-88C9EAFCA0AF}" dt="2025-04-15T20:39:08.084" v="3225" actId="692"/>
          <ac:inkMkLst>
            <pc:docMk/>
            <pc:sldMk cId="1432236122" sldId="287"/>
            <ac:inkMk id="45" creationId="{4D6C771D-CE22-0EC7-5538-F70C313E5F3B}"/>
          </ac:inkMkLst>
        </pc:inkChg>
        <pc:inkChg chg="add mod">
          <ac:chgData name="Cass, B" userId="3fc04dae-4c94-4e36-be0a-8016a362df72" providerId="ADAL" clId="{AD22E6E4-6590-4AC6-A781-88C9EAFCA0AF}" dt="2025-04-15T21:05:57.442" v="3841" actId="1076"/>
          <ac:inkMkLst>
            <pc:docMk/>
            <pc:sldMk cId="1432236122" sldId="287"/>
            <ac:inkMk id="46" creationId="{61E0B93D-44EB-CBB6-592A-83FFA8C7E27C}"/>
          </ac:inkMkLst>
        </pc:inkChg>
        <pc:inkChg chg="add mod">
          <ac:chgData name="Cass, B" userId="3fc04dae-4c94-4e36-be0a-8016a362df72" providerId="ADAL" clId="{AD22E6E4-6590-4AC6-A781-88C9EAFCA0AF}" dt="2025-04-15T21:05:57.442" v="3841" actId="1076"/>
          <ac:inkMkLst>
            <pc:docMk/>
            <pc:sldMk cId="1432236122" sldId="287"/>
            <ac:inkMk id="48" creationId="{B985689B-1BB2-5CB8-B530-87D2EA0C33E8}"/>
          </ac:inkMkLst>
        </pc:inkChg>
        <pc:cxnChg chg="add mod">
          <ac:chgData name="Cass, B" userId="3fc04dae-4c94-4e36-be0a-8016a362df72" providerId="ADAL" clId="{AD22E6E4-6590-4AC6-A781-88C9EAFCA0AF}" dt="2025-04-15T20:30:44.382" v="3131" actId="692"/>
          <ac:cxnSpMkLst>
            <pc:docMk/>
            <pc:sldMk cId="1432236122" sldId="287"/>
            <ac:cxnSpMk id="13" creationId="{6AF12D2A-EA98-E790-825A-DE48FA04A0EE}"/>
          </ac:cxnSpMkLst>
        </pc:cxnChg>
        <pc:cxnChg chg="add mod">
          <ac:chgData name="Cass, B" userId="3fc04dae-4c94-4e36-be0a-8016a362df72" providerId="ADAL" clId="{AD22E6E4-6590-4AC6-A781-88C9EAFCA0AF}" dt="2025-04-15T20:32:51.735" v="3158" actId="14100"/>
          <ac:cxnSpMkLst>
            <pc:docMk/>
            <pc:sldMk cId="1432236122" sldId="287"/>
            <ac:cxnSpMk id="15" creationId="{585E4A29-293D-A5F6-503B-23E1CE24A400}"/>
          </ac:cxnSpMkLst>
        </pc:cxnChg>
        <pc:cxnChg chg="add mod">
          <ac:chgData name="Cass, B" userId="3fc04dae-4c94-4e36-be0a-8016a362df72" providerId="ADAL" clId="{AD22E6E4-6590-4AC6-A781-88C9EAFCA0AF}" dt="2025-04-15T20:33:30.841" v="3164" actId="14100"/>
          <ac:cxnSpMkLst>
            <pc:docMk/>
            <pc:sldMk cId="1432236122" sldId="287"/>
            <ac:cxnSpMk id="19" creationId="{0A46CE0C-7015-AF13-A0CD-9969F8D2D42A}"/>
          </ac:cxnSpMkLst>
        </pc:cxnChg>
        <pc:cxnChg chg="add mod">
          <ac:chgData name="Cass, B" userId="3fc04dae-4c94-4e36-be0a-8016a362df72" providerId="ADAL" clId="{AD22E6E4-6590-4AC6-A781-88C9EAFCA0AF}" dt="2025-04-15T20:33:14.114" v="3161" actId="14100"/>
          <ac:cxnSpMkLst>
            <pc:docMk/>
            <pc:sldMk cId="1432236122" sldId="287"/>
            <ac:cxnSpMk id="23" creationId="{202BA678-C8B8-D357-F8A9-0FB22DF17C84}"/>
          </ac:cxnSpMkLst>
        </pc:cxnChg>
        <pc:cxnChg chg="add mod ord">
          <ac:chgData name="Cass, B" userId="3fc04dae-4c94-4e36-be0a-8016a362df72" providerId="ADAL" clId="{AD22E6E4-6590-4AC6-A781-88C9EAFCA0AF}" dt="2025-04-15T20:42:11.533" v="3276" actId="14100"/>
          <ac:cxnSpMkLst>
            <pc:docMk/>
            <pc:sldMk cId="1432236122" sldId="287"/>
            <ac:cxnSpMk id="26" creationId="{703B6A2D-4CD4-3440-62A6-E9C54234037B}"/>
          </ac:cxnSpMkLst>
        </pc:cxnChg>
        <pc:cxnChg chg="add mod">
          <ac:chgData name="Cass, B" userId="3fc04dae-4c94-4e36-be0a-8016a362df72" providerId="ADAL" clId="{AD22E6E4-6590-4AC6-A781-88C9EAFCA0AF}" dt="2025-04-15T21:01:14.991" v="3637" actId="692"/>
          <ac:cxnSpMkLst>
            <pc:docMk/>
            <pc:sldMk cId="1432236122" sldId="287"/>
            <ac:cxnSpMk id="66" creationId="{75C0DCDF-89F3-D9BD-BECA-E34F6F2BB2E2}"/>
          </ac:cxnSpMkLst>
        </pc:cxnChg>
        <pc:cxnChg chg="add mod">
          <ac:chgData name="Cass, B" userId="3fc04dae-4c94-4e36-be0a-8016a362df72" providerId="ADAL" clId="{AD22E6E4-6590-4AC6-A781-88C9EAFCA0AF}" dt="2025-04-15T21:05:43.693" v="3837" actId="14100"/>
          <ac:cxnSpMkLst>
            <pc:docMk/>
            <pc:sldMk cId="1432236122" sldId="287"/>
            <ac:cxnSpMk id="71" creationId="{468C53B8-5B79-D9CC-BCF2-E5D248F1845B}"/>
          </ac:cxnSpMkLst>
        </pc:cxnChg>
      </pc:sldChg>
      <pc:sldChg chg="addSp delSp modSp new mod setBg">
        <pc:chgData name="Cass, B" userId="3fc04dae-4c94-4e36-be0a-8016a362df72" providerId="ADAL" clId="{AD22E6E4-6590-4AC6-A781-88C9EAFCA0AF}" dt="2025-04-15T21:27:22.979" v="4109" actId="1076"/>
        <pc:sldMkLst>
          <pc:docMk/>
          <pc:sldMk cId="3840875724" sldId="288"/>
        </pc:sldMkLst>
        <pc:spChg chg="add mod">
          <ac:chgData name="Cass, B" userId="3fc04dae-4c94-4e36-be0a-8016a362df72" providerId="ADAL" clId="{AD22E6E4-6590-4AC6-A781-88C9EAFCA0AF}" dt="2025-04-15T21:27:22.979" v="4109" actId="1076"/>
          <ac:spMkLst>
            <pc:docMk/>
            <pc:sldMk cId="3840875724" sldId="288"/>
            <ac:spMk id="4" creationId="{7A56B3B4-C999-8DB5-6930-0B0F901D8950}"/>
          </ac:spMkLst>
        </pc:spChg>
      </pc:sldChg>
      <pc:sldChg chg="addSp delSp modSp new mod setBg delAnim modAnim">
        <pc:chgData name="Cass, B" userId="3fc04dae-4c94-4e36-be0a-8016a362df72" providerId="ADAL" clId="{AD22E6E4-6590-4AC6-A781-88C9EAFCA0AF}" dt="2025-04-15T22:31:08.164" v="5058" actId="20577"/>
        <pc:sldMkLst>
          <pc:docMk/>
          <pc:sldMk cId="2036551612" sldId="289"/>
        </pc:sldMkLst>
        <pc:spChg chg="add mod">
          <ac:chgData name="Cass, B" userId="3fc04dae-4c94-4e36-be0a-8016a362df72" providerId="ADAL" clId="{AD22E6E4-6590-4AC6-A781-88C9EAFCA0AF}" dt="2025-04-15T21:40:26.517" v="4388" actId="1076"/>
          <ac:spMkLst>
            <pc:docMk/>
            <pc:sldMk cId="2036551612" sldId="289"/>
            <ac:spMk id="4" creationId="{F705F844-E99A-A626-EA41-25DFAC76BAAF}"/>
          </ac:spMkLst>
        </pc:spChg>
        <pc:spChg chg="add mod">
          <ac:chgData name="Cass, B" userId="3fc04dae-4c94-4e36-be0a-8016a362df72" providerId="ADAL" clId="{AD22E6E4-6590-4AC6-A781-88C9EAFCA0AF}" dt="2025-04-15T21:27:50.321" v="4115" actId="1076"/>
          <ac:spMkLst>
            <pc:docMk/>
            <pc:sldMk cId="2036551612" sldId="289"/>
            <ac:spMk id="28" creationId="{6342F965-F727-EB37-0669-F7596EA03343}"/>
          </ac:spMkLst>
        </pc:spChg>
        <pc:spChg chg="add mod ord">
          <ac:chgData name="Cass, B" userId="3fc04dae-4c94-4e36-be0a-8016a362df72" providerId="ADAL" clId="{AD22E6E4-6590-4AC6-A781-88C9EAFCA0AF}" dt="2025-04-15T21:29:27.731" v="4142" actId="166"/>
          <ac:spMkLst>
            <pc:docMk/>
            <pc:sldMk cId="2036551612" sldId="289"/>
            <ac:spMk id="29" creationId="{4946B09B-092D-B894-B213-9F17E62C8196}"/>
          </ac:spMkLst>
        </pc:spChg>
        <pc:spChg chg="add mod">
          <ac:chgData name="Cass, B" userId="3fc04dae-4c94-4e36-be0a-8016a362df72" providerId="ADAL" clId="{AD22E6E4-6590-4AC6-A781-88C9EAFCA0AF}" dt="2025-04-15T21:38:22.620" v="4347" actId="1076"/>
          <ac:spMkLst>
            <pc:docMk/>
            <pc:sldMk cId="2036551612" sldId="289"/>
            <ac:spMk id="57" creationId="{FB65D662-AB84-A536-B528-0A17D0E1EC68}"/>
          </ac:spMkLst>
        </pc:spChg>
        <pc:spChg chg="add mod">
          <ac:chgData name="Cass, B" userId="3fc04dae-4c94-4e36-be0a-8016a362df72" providerId="ADAL" clId="{AD22E6E4-6590-4AC6-A781-88C9EAFCA0AF}" dt="2025-04-15T21:38:48.567" v="4356" actId="207"/>
          <ac:spMkLst>
            <pc:docMk/>
            <pc:sldMk cId="2036551612" sldId="289"/>
            <ac:spMk id="58" creationId="{8E046038-C213-9066-73A1-D03455031D45}"/>
          </ac:spMkLst>
        </pc:spChg>
        <pc:spChg chg="add mod">
          <ac:chgData name="Cass, B" userId="3fc04dae-4c94-4e36-be0a-8016a362df72" providerId="ADAL" clId="{AD22E6E4-6590-4AC6-A781-88C9EAFCA0AF}" dt="2025-04-15T21:39:30.849" v="4371" actId="1076"/>
          <ac:spMkLst>
            <pc:docMk/>
            <pc:sldMk cId="2036551612" sldId="289"/>
            <ac:spMk id="59" creationId="{E03AB112-136E-234D-1356-B0152D8FFE71}"/>
          </ac:spMkLst>
        </pc:spChg>
        <pc:spChg chg="add mod">
          <ac:chgData name="Cass, B" userId="3fc04dae-4c94-4e36-be0a-8016a362df72" providerId="ADAL" clId="{AD22E6E4-6590-4AC6-A781-88C9EAFCA0AF}" dt="2025-04-15T21:40:11.537" v="4383" actId="1076"/>
          <ac:spMkLst>
            <pc:docMk/>
            <pc:sldMk cId="2036551612" sldId="289"/>
            <ac:spMk id="61" creationId="{C63D1381-7323-8AF4-9A6B-FAF969989F10}"/>
          </ac:spMkLst>
        </pc:spChg>
        <pc:spChg chg="add mod">
          <ac:chgData name="Cass, B" userId="3fc04dae-4c94-4e36-be0a-8016a362df72" providerId="ADAL" clId="{AD22E6E4-6590-4AC6-A781-88C9EAFCA0AF}" dt="2025-04-15T21:40:55.039" v="4398" actId="1076"/>
          <ac:spMkLst>
            <pc:docMk/>
            <pc:sldMk cId="2036551612" sldId="289"/>
            <ac:spMk id="62" creationId="{0779860B-FAAC-8D48-8EF9-FD452901DB3B}"/>
          </ac:spMkLst>
        </pc:spChg>
        <pc:spChg chg="add mod">
          <ac:chgData name="Cass, B" userId="3fc04dae-4c94-4e36-be0a-8016a362df72" providerId="ADAL" clId="{AD22E6E4-6590-4AC6-A781-88C9EAFCA0AF}" dt="2025-04-15T22:31:08.164" v="5058" actId="20577"/>
          <ac:spMkLst>
            <pc:docMk/>
            <pc:sldMk cId="2036551612" sldId="289"/>
            <ac:spMk id="63" creationId="{8C21C730-1FA3-0778-31CD-7E40D9C3E2A2}"/>
          </ac:spMkLst>
        </pc:spChg>
        <pc:inkChg chg="add mod">
          <ac:chgData name="Cass, B" userId="3fc04dae-4c94-4e36-be0a-8016a362df72" providerId="ADAL" clId="{AD22E6E4-6590-4AC6-A781-88C9EAFCA0AF}" dt="2025-04-15T21:38:00.510" v="4334" actId="208"/>
          <ac:inkMkLst>
            <pc:docMk/>
            <pc:sldMk cId="2036551612" sldId="289"/>
            <ac:inkMk id="52" creationId="{B21F398D-2D0D-56CF-1095-00524226F234}"/>
          </ac:inkMkLst>
        </pc:inkChg>
        <pc:inkChg chg="add mod">
          <ac:chgData name="Cass, B" userId="3fc04dae-4c94-4e36-be0a-8016a362df72" providerId="ADAL" clId="{AD22E6E4-6590-4AC6-A781-88C9EAFCA0AF}" dt="2025-04-15T21:40:36.919" v="4392" actId="692"/>
          <ac:inkMkLst>
            <pc:docMk/>
            <pc:sldMk cId="2036551612" sldId="289"/>
            <ac:inkMk id="53" creationId="{EFE9E3D1-7B9D-CB24-A876-54D6269EC44B}"/>
          </ac:inkMkLst>
        </pc:inkChg>
        <pc:inkChg chg="add mod">
          <ac:chgData name="Cass, B" userId="3fc04dae-4c94-4e36-be0a-8016a362df72" providerId="ADAL" clId="{AD22E6E4-6590-4AC6-A781-88C9EAFCA0AF}" dt="2025-04-15T21:39:52.140" v="4375" actId="208"/>
          <ac:inkMkLst>
            <pc:docMk/>
            <pc:sldMk cId="2036551612" sldId="289"/>
            <ac:inkMk id="54" creationId="{C8CE38A1-8CAA-2D64-8571-65EC47D3E1BC}"/>
          </ac:inkMkLst>
        </pc:inkChg>
        <pc:inkChg chg="add mod">
          <ac:chgData name="Cass, B" userId="3fc04dae-4c94-4e36-be0a-8016a362df72" providerId="ADAL" clId="{AD22E6E4-6590-4AC6-A781-88C9EAFCA0AF}" dt="2025-04-15T21:39:23.869" v="4369" actId="208"/>
          <ac:inkMkLst>
            <pc:docMk/>
            <pc:sldMk cId="2036551612" sldId="289"/>
            <ac:inkMk id="55" creationId="{5B2DCA54-9885-CE56-E5FD-147E7A3DC83C}"/>
          </ac:inkMkLst>
        </pc:inkChg>
        <pc:inkChg chg="add mod">
          <ac:chgData name="Cass, B" userId="3fc04dae-4c94-4e36-be0a-8016a362df72" providerId="ADAL" clId="{AD22E6E4-6590-4AC6-A781-88C9EAFCA0AF}" dt="2025-04-15T21:38:45.272" v="4355" actId="208"/>
          <ac:inkMkLst>
            <pc:docMk/>
            <pc:sldMk cId="2036551612" sldId="289"/>
            <ac:inkMk id="56" creationId="{5FD61AEE-9F81-A23B-76DC-B5D1BF3568B2}"/>
          </ac:inkMkLst>
        </pc:inkChg>
        <pc:cxnChg chg="add mod">
          <ac:chgData name="Cass, B" userId="3fc04dae-4c94-4e36-be0a-8016a362df72" providerId="ADAL" clId="{AD22E6E4-6590-4AC6-A781-88C9EAFCA0AF}" dt="2025-04-15T21:28:39.480" v="4129" actId="692"/>
          <ac:cxnSpMkLst>
            <pc:docMk/>
            <pc:sldMk cId="2036551612" sldId="289"/>
            <ac:cxnSpMk id="31" creationId="{0C414C4F-CC9F-2F68-D019-FF8BE61A5C9C}"/>
          </ac:cxnSpMkLst>
        </pc:cxnChg>
        <pc:cxnChg chg="add mod">
          <ac:chgData name="Cass, B" userId="3fc04dae-4c94-4e36-be0a-8016a362df72" providerId="ADAL" clId="{AD22E6E4-6590-4AC6-A781-88C9EAFCA0AF}" dt="2025-04-15T21:29:24.397" v="4141" actId="14100"/>
          <ac:cxnSpMkLst>
            <pc:docMk/>
            <pc:sldMk cId="2036551612" sldId="289"/>
            <ac:cxnSpMk id="34" creationId="{5596BE59-8032-0CFA-BB9B-8D4D29E07E86}"/>
          </ac:cxnSpMkLst>
        </pc:cxnChg>
        <pc:cxnChg chg="add mod">
          <ac:chgData name="Cass, B" userId="3fc04dae-4c94-4e36-be0a-8016a362df72" providerId="ADAL" clId="{AD22E6E4-6590-4AC6-A781-88C9EAFCA0AF}" dt="2025-04-15T21:30:03.097" v="4152" actId="14100"/>
          <ac:cxnSpMkLst>
            <pc:docMk/>
            <pc:sldMk cId="2036551612" sldId="289"/>
            <ac:cxnSpMk id="39" creationId="{6AF77E0A-22D3-557F-9AB1-A4F10B19C205}"/>
          </ac:cxnSpMkLst>
        </pc:cxnChg>
        <pc:cxnChg chg="add mod">
          <ac:chgData name="Cass, B" userId="3fc04dae-4c94-4e36-be0a-8016a362df72" providerId="ADAL" clId="{AD22E6E4-6590-4AC6-A781-88C9EAFCA0AF}" dt="2025-04-15T21:30:49.463" v="4163" actId="14100"/>
          <ac:cxnSpMkLst>
            <pc:docMk/>
            <pc:sldMk cId="2036551612" sldId="289"/>
            <ac:cxnSpMk id="43" creationId="{018930B1-726E-9507-E3E0-D5630DEE0193}"/>
          </ac:cxnSpMkLst>
        </pc:cxnChg>
        <pc:cxnChg chg="add mod">
          <ac:chgData name="Cass, B" userId="3fc04dae-4c94-4e36-be0a-8016a362df72" providerId="ADAL" clId="{AD22E6E4-6590-4AC6-A781-88C9EAFCA0AF}" dt="2025-04-15T21:31:10.939" v="4169" actId="14100"/>
          <ac:cxnSpMkLst>
            <pc:docMk/>
            <pc:sldMk cId="2036551612" sldId="289"/>
            <ac:cxnSpMk id="47" creationId="{97E1EFD5-F442-D65D-0E3C-66FFDAF4DC44}"/>
          </ac:cxnSpMkLst>
        </pc:cxnChg>
      </pc:sldChg>
      <pc:sldChg chg="addSp delSp modSp new mod setBg">
        <pc:chgData name="Cass, B" userId="3fc04dae-4c94-4e36-be0a-8016a362df72" providerId="ADAL" clId="{AD22E6E4-6590-4AC6-A781-88C9EAFCA0AF}" dt="2025-04-15T21:10:30.685" v="4059" actId="1076"/>
        <pc:sldMkLst>
          <pc:docMk/>
          <pc:sldMk cId="3256952715" sldId="290"/>
        </pc:sldMkLst>
        <pc:spChg chg="add mod">
          <ac:chgData name="Cass, B" userId="3fc04dae-4c94-4e36-be0a-8016a362df72" providerId="ADAL" clId="{AD22E6E4-6590-4AC6-A781-88C9EAFCA0AF}" dt="2025-04-15T21:10:30.685" v="4059" actId="1076"/>
          <ac:spMkLst>
            <pc:docMk/>
            <pc:sldMk cId="3256952715" sldId="290"/>
            <ac:spMk id="4" creationId="{91D6D8B1-438F-D984-B17D-EEA8CB47C4DA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5T22:29:28.875" v="5054" actId="20577"/>
        <pc:sldMkLst>
          <pc:docMk/>
          <pc:sldMk cId="1430703267" sldId="291"/>
        </pc:sldMkLst>
        <pc:spChg chg="add mod">
          <ac:chgData name="Cass, B" userId="3fc04dae-4c94-4e36-be0a-8016a362df72" providerId="ADAL" clId="{AD22E6E4-6590-4AC6-A781-88C9EAFCA0AF}" dt="2025-04-15T21:53:54.331" v="4654" actId="1076"/>
          <ac:spMkLst>
            <pc:docMk/>
            <pc:sldMk cId="1430703267" sldId="291"/>
            <ac:spMk id="4" creationId="{93317DE5-2E9F-A1E0-11CE-FBFD62A7C00E}"/>
          </ac:spMkLst>
        </pc:spChg>
        <pc:spChg chg="add mod ord">
          <ac:chgData name="Cass, B" userId="3fc04dae-4c94-4e36-be0a-8016a362df72" providerId="ADAL" clId="{AD22E6E4-6590-4AC6-A781-88C9EAFCA0AF}" dt="2025-04-15T22:01:29.240" v="4791" actId="166"/>
          <ac:spMkLst>
            <pc:docMk/>
            <pc:sldMk cId="1430703267" sldId="291"/>
            <ac:spMk id="7" creationId="{EAC88DD3-70E0-D33C-2171-E7CDB6635A99}"/>
          </ac:spMkLst>
        </pc:spChg>
        <pc:spChg chg="add mod">
          <ac:chgData name="Cass, B" userId="3fc04dae-4c94-4e36-be0a-8016a362df72" providerId="ADAL" clId="{AD22E6E4-6590-4AC6-A781-88C9EAFCA0AF}" dt="2025-04-15T21:55:22.460" v="4721" actId="1076"/>
          <ac:spMkLst>
            <pc:docMk/>
            <pc:sldMk cId="1430703267" sldId="291"/>
            <ac:spMk id="39" creationId="{2C980768-BA7F-A98D-6CBC-86FEF47812B9}"/>
          </ac:spMkLst>
        </pc:spChg>
        <pc:spChg chg="add mod">
          <ac:chgData name="Cass, B" userId="3fc04dae-4c94-4e36-be0a-8016a362df72" providerId="ADAL" clId="{AD22E6E4-6590-4AC6-A781-88C9EAFCA0AF}" dt="2025-04-15T21:54:45.298" v="4685" actId="1076"/>
          <ac:spMkLst>
            <pc:docMk/>
            <pc:sldMk cId="1430703267" sldId="291"/>
            <ac:spMk id="40" creationId="{6C893118-CA34-612D-E7A7-8F928648BBC5}"/>
          </ac:spMkLst>
        </pc:spChg>
        <pc:spChg chg="add mod ord">
          <ac:chgData name="Cass, B" userId="3fc04dae-4c94-4e36-be0a-8016a362df72" providerId="ADAL" clId="{AD22E6E4-6590-4AC6-A781-88C9EAFCA0AF}" dt="2025-04-15T22:13:25.844" v="4913" actId="166"/>
          <ac:spMkLst>
            <pc:docMk/>
            <pc:sldMk cId="1430703267" sldId="291"/>
            <ac:spMk id="41" creationId="{BAF1ED50-4D9C-80A2-AA49-35642D7F4089}"/>
          </ac:spMkLst>
        </pc:spChg>
        <pc:spChg chg="add mod">
          <ac:chgData name="Cass, B" userId="3fc04dae-4c94-4e36-be0a-8016a362df72" providerId="ADAL" clId="{AD22E6E4-6590-4AC6-A781-88C9EAFCA0AF}" dt="2025-04-15T21:55:13.471" v="4720" actId="1076"/>
          <ac:spMkLst>
            <pc:docMk/>
            <pc:sldMk cId="1430703267" sldId="291"/>
            <ac:spMk id="42" creationId="{1C19FB7E-6A70-4D7A-9811-4F8C9DAEE5E2}"/>
          </ac:spMkLst>
        </pc:spChg>
        <pc:spChg chg="add mod">
          <ac:chgData name="Cass, B" userId="3fc04dae-4c94-4e36-be0a-8016a362df72" providerId="ADAL" clId="{AD22E6E4-6590-4AC6-A781-88C9EAFCA0AF}" dt="2025-04-15T22:02:57.345" v="4817" actId="207"/>
          <ac:spMkLst>
            <pc:docMk/>
            <pc:sldMk cId="1430703267" sldId="291"/>
            <ac:spMk id="81" creationId="{980978E6-CB98-1D4B-5587-0F23FBC011DD}"/>
          </ac:spMkLst>
        </pc:spChg>
        <pc:spChg chg="add mod">
          <ac:chgData name="Cass, B" userId="3fc04dae-4c94-4e36-be0a-8016a362df72" providerId="ADAL" clId="{AD22E6E4-6590-4AC6-A781-88C9EAFCA0AF}" dt="2025-04-15T22:03:52.475" v="4833" actId="20577"/>
          <ac:spMkLst>
            <pc:docMk/>
            <pc:sldMk cId="1430703267" sldId="291"/>
            <ac:spMk id="82" creationId="{962D1D0E-C17E-F48A-3990-251D0110F474}"/>
          </ac:spMkLst>
        </pc:spChg>
        <pc:spChg chg="add mod">
          <ac:chgData name="Cass, B" userId="3fc04dae-4c94-4e36-be0a-8016a362df72" providerId="ADAL" clId="{AD22E6E4-6590-4AC6-A781-88C9EAFCA0AF}" dt="2025-04-15T22:04:19.372" v="4837" actId="20577"/>
          <ac:spMkLst>
            <pc:docMk/>
            <pc:sldMk cId="1430703267" sldId="291"/>
            <ac:spMk id="83" creationId="{712E334A-9D3F-8FB4-4BD8-2B7E07D4BD9C}"/>
          </ac:spMkLst>
        </pc:spChg>
        <pc:spChg chg="add mod">
          <ac:chgData name="Cass, B" userId="3fc04dae-4c94-4e36-be0a-8016a362df72" providerId="ADAL" clId="{AD22E6E4-6590-4AC6-A781-88C9EAFCA0AF}" dt="2025-04-15T22:29:28.875" v="5054" actId="20577"/>
          <ac:spMkLst>
            <pc:docMk/>
            <pc:sldMk cId="1430703267" sldId="291"/>
            <ac:spMk id="84" creationId="{F937CF08-0A7A-6740-FA5D-8FD495EE7A5A}"/>
          </ac:spMkLst>
        </pc:spChg>
        <pc:spChg chg="add mod">
          <ac:chgData name="Cass, B" userId="3fc04dae-4c94-4e36-be0a-8016a362df72" providerId="ADAL" clId="{AD22E6E4-6590-4AC6-A781-88C9EAFCA0AF}" dt="2025-04-15T22:05:04.315" v="4858" actId="20577"/>
          <ac:spMkLst>
            <pc:docMk/>
            <pc:sldMk cId="1430703267" sldId="291"/>
            <ac:spMk id="85" creationId="{7925711D-783A-5DC3-1305-97489FB4DBBE}"/>
          </ac:spMkLst>
        </pc:spChg>
        <pc:spChg chg="add mod">
          <ac:chgData name="Cass, B" userId="3fc04dae-4c94-4e36-be0a-8016a362df72" providerId="ADAL" clId="{AD22E6E4-6590-4AC6-A781-88C9EAFCA0AF}" dt="2025-04-15T22:05:26.716" v="4864" actId="20577"/>
          <ac:spMkLst>
            <pc:docMk/>
            <pc:sldMk cId="1430703267" sldId="291"/>
            <ac:spMk id="86" creationId="{EEC43F2D-B018-3EEE-56B3-F30D6B377630}"/>
          </ac:spMkLst>
        </pc:spChg>
        <pc:spChg chg="add mod">
          <ac:chgData name="Cass, B" userId="3fc04dae-4c94-4e36-be0a-8016a362df72" providerId="ADAL" clId="{AD22E6E4-6590-4AC6-A781-88C9EAFCA0AF}" dt="2025-04-15T22:18:30.568" v="4952" actId="1076"/>
          <ac:spMkLst>
            <pc:docMk/>
            <pc:sldMk cId="1430703267" sldId="291"/>
            <ac:spMk id="129" creationId="{8CB3AE30-DC39-576E-604F-9A94416E9260}"/>
          </ac:spMkLst>
        </pc:spChg>
        <pc:spChg chg="add mod">
          <ac:chgData name="Cass, B" userId="3fc04dae-4c94-4e36-be0a-8016a362df72" providerId="ADAL" clId="{AD22E6E4-6590-4AC6-A781-88C9EAFCA0AF}" dt="2025-04-15T22:19:17.649" v="4981" actId="207"/>
          <ac:spMkLst>
            <pc:docMk/>
            <pc:sldMk cId="1430703267" sldId="291"/>
            <ac:spMk id="131" creationId="{CFDE0BE4-FB08-A9EA-2048-0F6AE542ACA0}"/>
          </ac:spMkLst>
        </pc:spChg>
        <pc:spChg chg="add mod">
          <ac:chgData name="Cass, B" userId="3fc04dae-4c94-4e36-be0a-8016a362df72" providerId="ADAL" clId="{AD22E6E4-6590-4AC6-A781-88C9EAFCA0AF}" dt="2025-04-15T22:21:58.877" v="4988" actId="1076"/>
          <ac:spMkLst>
            <pc:docMk/>
            <pc:sldMk cId="1430703267" sldId="291"/>
            <ac:spMk id="132" creationId="{5F7E0254-0FD4-1D48-B7AD-9DB4424A42EB}"/>
          </ac:spMkLst>
        </pc:spChg>
        <pc:spChg chg="add mod">
          <ac:chgData name="Cass, B" userId="3fc04dae-4c94-4e36-be0a-8016a362df72" providerId="ADAL" clId="{AD22E6E4-6590-4AC6-A781-88C9EAFCA0AF}" dt="2025-04-15T22:19:13.456" v="4980" actId="207"/>
          <ac:spMkLst>
            <pc:docMk/>
            <pc:sldMk cId="1430703267" sldId="291"/>
            <ac:spMk id="133" creationId="{CDE970BD-A8DA-B284-0DEF-0B2CF81E501F}"/>
          </ac:spMkLst>
        </pc:spChg>
        <pc:inkChg chg="add mod">
          <ac:chgData name="Cass, B" userId="3fc04dae-4c94-4e36-be0a-8016a362df72" providerId="ADAL" clId="{AD22E6E4-6590-4AC6-A781-88C9EAFCA0AF}" dt="2025-04-15T22:02:53.444" v="4816" actId="208"/>
          <ac:inkMkLst>
            <pc:docMk/>
            <pc:sldMk cId="1430703267" sldId="291"/>
            <ac:inkMk id="66" creationId="{02928468-7081-46BC-BCC6-95AE0FA169D4}"/>
          </ac:inkMkLst>
        </pc:inkChg>
        <pc:inkChg chg="add mod">
          <ac:chgData name="Cass, B" userId="3fc04dae-4c94-4e36-be0a-8016a362df72" providerId="ADAL" clId="{AD22E6E4-6590-4AC6-A781-88C9EAFCA0AF}" dt="2025-04-15T22:03:09.424" v="4819" actId="692"/>
          <ac:inkMkLst>
            <pc:docMk/>
            <pc:sldMk cId="1430703267" sldId="291"/>
            <ac:inkMk id="67" creationId="{CC024C1D-2E6E-E6C2-84A4-73B5AF2D927C}"/>
          </ac:inkMkLst>
        </pc:inkChg>
        <pc:inkChg chg="add mod">
          <ac:chgData name="Cass, B" userId="3fc04dae-4c94-4e36-be0a-8016a362df72" providerId="ADAL" clId="{AD22E6E4-6590-4AC6-A781-88C9EAFCA0AF}" dt="2025-04-15T22:03:13.335" v="4820" actId="692"/>
          <ac:inkMkLst>
            <pc:docMk/>
            <pc:sldMk cId="1430703267" sldId="291"/>
            <ac:inkMk id="68" creationId="{D18AF54E-F9C8-0484-3A69-F9B525D7ED4B}"/>
          </ac:inkMkLst>
        </pc:inkChg>
        <pc:inkChg chg="add mod">
          <ac:chgData name="Cass, B" userId="3fc04dae-4c94-4e36-be0a-8016a362df72" providerId="ADAL" clId="{AD22E6E4-6590-4AC6-A781-88C9EAFCA0AF}" dt="2025-04-15T22:00:28.138" v="4772"/>
          <ac:inkMkLst>
            <pc:docMk/>
            <pc:sldMk cId="1430703267" sldId="291"/>
            <ac:inkMk id="69" creationId="{2A21EE55-F36C-DFB4-DA9F-2EBE6FB6B448}"/>
          </ac:inkMkLst>
        </pc:inkChg>
        <pc:inkChg chg="add mod">
          <ac:chgData name="Cass, B" userId="3fc04dae-4c94-4e36-be0a-8016a362df72" providerId="ADAL" clId="{AD22E6E4-6590-4AC6-A781-88C9EAFCA0AF}" dt="2025-04-15T22:03:39.234" v="4825" actId="692"/>
          <ac:inkMkLst>
            <pc:docMk/>
            <pc:sldMk cId="1430703267" sldId="291"/>
            <ac:inkMk id="74" creationId="{CEF1432B-317D-A21F-DA1A-5197890B8515}"/>
          </ac:inkMkLst>
        </pc:inkChg>
        <pc:inkChg chg="add mod">
          <ac:chgData name="Cass, B" userId="3fc04dae-4c94-4e36-be0a-8016a362df72" providerId="ADAL" clId="{AD22E6E4-6590-4AC6-A781-88C9EAFCA0AF}" dt="2025-04-15T22:03:31.323" v="4823" actId="208"/>
          <ac:inkMkLst>
            <pc:docMk/>
            <pc:sldMk cId="1430703267" sldId="291"/>
            <ac:inkMk id="79" creationId="{2743DA09-E527-2D14-05F1-F2C529C88EFD}"/>
          </ac:inkMkLst>
        </pc:inkChg>
        <pc:inkChg chg="add">
          <ac:chgData name="Cass, B" userId="3fc04dae-4c94-4e36-be0a-8016a362df72" providerId="ADAL" clId="{AD22E6E4-6590-4AC6-A781-88C9EAFCA0AF}" dt="2025-04-15T22:01:57.233" v="4793" actId="9405"/>
          <ac:inkMkLst>
            <pc:docMk/>
            <pc:sldMk cId="1430703267" sldId="291"/>
            <ac:inkMk id="80" creationId="{6F25F2A9-B269-1C58-8977-74D17858900C}"/>
          </ac:inkMkLst>
        </pc:inkChg>
        <pc:inkChg chg="add mod">
          <ac:chgData name="Cass, B" userId="3fc04dae-4c94-4e36-be0a-8016a362df72" providerId="ADAL" clId="{AD22E6E4-6590-4AC6-A781-88C9EAFCA0AF}" dt="2025-04-15T22:19:09.818" v="4979" actId="208"/>
          <ac:inkMkLst>
            <pc:docMk/>
            <pc:sldMk cId="1430703267" sldId="291"/>
            <ac:inkMk id="121" creationId="{EA74634B-6BBD-25E1-2B66-5EFD9FC1C713}"/>
          </ac:inkMkLst>
        </pc:inkChg>
        <pc:inkChg chg="add">
          <ac:chgData name="Cass, B" userId="3fc04dae-4c94-4e36-be0a-8016a362df72" providerId="ADAL" clId="{AD22E6E4-6590-4AC6-A781-88C9EAFCA0AF}" dt="2025-04-15T22:17:13.532" v="4931" actId="9405"/>
          <ac:inkMkLst>
            <pc:docMk/>
            <pc:sldMk cId="1430703267" sldId="291"/>
            <ac:inkMk id="124" creationId="{836E0267-A044-3D27-35D7-FD624E8A926A}"/>
          </ac:inkMkLst>
        </pc:inkChg>
        <pc:inkChg chg="add mod">
          <ac:chgData name="Cass, B" userId="3fc04dae-4c94-4e36-be0a-8016a362df72" providerId="ADAL" clId="{AD22E6E4-6590-4AC6-A781-88C9EAFCA0AF}" dt="2025-04-15T22:19:28.913" v="4983" actId="692"/>
          <ac:inkMkLst>
            <pc:docMk/>
            <pc:sldMk cId="1430703267" sldId="291"/>
            <ac:inkMk id="125" creationId="{958A7FC3-528E-D1F6-9375-CF37E8291757}"/>
          </ac:inkMkLst>
        </pc:inkChg>
        <pc:inkChg chg="add mod">
          <ac:chgData name="Cass, B" userId="3fc04dae-4c94-4e36-be0a-8016a362df72" providerId="ADAL" clId="{AD22E6E4-6590-4AC6-A781-88C9EAFCA0AF}" dt="2025-04-15T22:19:33.738" v="4984" actId="692"/>
          <ac:inkMkLst>
            <pc:docMk/>
            <pc:sldMk cId="1430703267" sldId="291"/>
            <ac:inkMk id="126" creationId="{7623D89E-031B-0454-2476-C01236C12C5A}"/>
          </ac:inkMkLst>
        </pc:inkChg>
        <pc:cxnChg chg="add mod">
          <ac:chgData name="Cass, B" userId="3fc04dae-4c94-4e36-be0a-8016a362df72" providerId="ADAL" clId="{AD22E6E4-6590-4AC6-A781-88C9EAFCA0AF}" dt="2025-04-15T21:57:19.487" v="4731" actId="14100"/>
          <ac:cxnSpMkLst>
            <pc:docMk/>
            <pc:sldMk cId="1430703267" sldId="291"/>
            <ac:cxnSpMk id="44" creationId="{613D31FD-EC9E-F5EE-D0A6-6368A5BA96A0}"/>
          </ac:cxnSpMkLst>
        </pc:cxnChg>
        <pc:cxnChg chg="add mod">
          <ac:chgData name="Cass, B" userId="3fc04dae-4c94-4e36-be0a-8016a362df72" providerId="ADAL" clId="{AD22E6E4-6590-4AC6-A781-88C9EAFCA0AF}" dt="2025-04-15T21:58:31.175" v="4747" actId="14100"/>
          <ac:cxnSpMkLst>
            <pc:docMk/>
            <pc:sldMk cId="1430703267" sldId="291"/>
            <ac:cxnSpMk id="46" creationId="{82568569-15E7-A528-C9D9-879A55EF6D2E}"/>
          </ac:cxnSpMkLst>
        </pc:cxnChg>
        <pc:cxnChg chg="add mod">
          <ac:chgData name="Cass, B" userId="3fc04dae-4c94-4e36-be0a-8016a362df72" providerId="ADAL" clId="{AD22E6E4-6590-4AC6-A781-88C9EAFCA0AF}" dt="2025-04-15T21:58:39.016" v="4748" actId="14100"/>
          <ac:cxnSpMkLst>
            <pc:docMk/>
            <pc:sldMk cId="1430703267" sldId="291"/>
            <ac:cxnSpMk id="50" creationId="{EF3EC583-5660-2948-B97D-FCFF57949B8D}"/>
          </ac:cxnSpMkLst>
        </pc:cxnChg>
        <pc:cxnChg chg="add mod">
          <ac:chgData name="Cass, B" userId="3fc04dae-4c94-4e36-be0a-8016a362df72" providerId="ADAL" clId="{AD22E6E4-6590-4AC6-A781-88C9EAFCA0AF}" dt="2025-04-15T21:58:59.489" v="4756" actId="14100"/>
          <ac:cxnSpMkLst>
            <pc:docMk/>
            <pc:sldMk cId="1430703267" sldId="291"/>
            <ac:cxnSpMk id="57" creationId="{848DD663-7106-C0ED-0C0B-98A07F771556}"/>
          </ac:cxnSpMkLst>
        </pc:cxnChg>
        <pc:cxnChg chg="add mod">
          <ac:chgData name="Cass, B" userId="3fc04dae-4c94-4e36-be0a-8016a362df72" providerId="ADAL" clId="{AD22E6E4-6590-4AC6-A781-88C9EAFCA0AF}" dt="2025-04-15T21:59:32.371" v="4763" actId="14100"/>
          <ac:cxnSpMkLst>
            <pc:docMk/>
            <pc:sldMk cId="1430703267" sldId="291"/>
            <ac:cxnSpMk id="61" creationId="{4A3736E8-AFD3-901C-0AB2-D845E01F2D86}"/>
          </ac:cxnSpMkLst>
        </pc:cxnChg>
        <pc:cxnChg chg="add mod">
          <ac:chgData name="Cass, B" userId="3fc04dae-4c94-4e36-be0a-8016a362df72" providerId="ADAL" clId="{AD22E6E4-6590-4AC6-A781-88C9EAFCA0AF}" dt="2025-04-15T22:01:24.203" v="4790" actId="692"/>
          <ac:cxnSpMkLst>
            <pc:docMk/>
            <pc:sldMk cId="1430703267" sldId="291"/>
            <ac:cxnSpMk id="76" creationId="{E593CB84-5DEA-F6E1-3EBF-C30331FA316F}"/>
          </ac:cxnSpMkLst>
        </pc:cxnChg>
        <pc:cxnChg chg="add mod">
          <ac:chgData name="Cass, B" userId="3fc04dae-4c94-4e36-be0a-8016a362df72" providerId="ADAL" clId="{AD22E6E4-6590-4AC6-A781-88C9EAFCA0AF}" dt="2025-04-15T22:12:59.050" v="4906" actId="14100"/>
          <ac:cxnSpMkLst>
            <pc:docMk/>
            <pc:sldMk cId="1430703267" sldId="291"/>
            <ac:cxnSpMk id="88" creationId="{F4F7EA6B-97BE-7367-62C6-F387CE7EFFD9}"/>
          </ac:cxnSpMkLst>
        </pc:cxnChg>
        <pc:cxnChg chg="add mod">
          <ac:chgData name="Cass, B" userId="3fc04dae-4c94-4e36-be0a-8016a362df72" providerId="ADAL" clId="{AD22E6E4-6590-4AC6-A781-88C9EAFCA0AF}" dt="2025-04-15T22:16:32.012" v="4927" actId="14100"/>
          <ac:cxnSpMkLst>
            <pc:docMk/>
            <pc:sldMk cId="1430703267" sldId="291"/>
            <ac:cxnSpMk id="92" creationId="{F811B89C-730D-04EC-CB1A-0E38066D3268}"/>
          </ac:cxnSpMkLst>
        </pc:cxnChg>
        <pc:cxnChg chg="add mod">
          <ac:chgData name="Cass, B" userId="3fc04dae-4c94-4e36-be0a-8016a362df72" providerId="ADAL" clId="{AD22E6E4-6590-4AC6-A781-88C9EAFCA0AF}" dt="2025-04-15T22:17:38.473" v="4935" actId="14100"/>
          <ac:cxnSpMkLst>
            <pc:docMk/>
            <pc:sldMk cId="1430703267" sldId="291"/>
            <ac:cxnSpMk id="95" creationId="{4601DE22-548B-DFAC-6FDE-044DD41A10B5}"/>
          </ac:cxnSpMkLst>
        </pc:cxnChg>
        <pc:cxnChg chg="add mod">
          <ac:chgData name="Cass, B" userId="3fc04dae-4c94-4e36-be0a-8016a362df72" providerId="ADAL" clId="{AD22E6E4-6590-4AC6-A781-88C9EAFCA0AF}" dt="2025-04-15T22:17:00.896" v="4929" actId="14100"/>
          <ac:cxnSpMkLst>
            <pc:docMk/>
            <pc:sldMk cId="1430703267" sldId="291"/>
            <ac:cxnSpMk id="108" creationId="{501E0976-8E68-5F3E-61FE-14ABC2092965}"/>
          </ac:cxnSpMkLst>
        </pc:cxnChg>
      </pc:sldChg>
      <pc:sldChg chg="addSp modSp add del mod setBg">
        <pc:chgData name="Cass, B" userId="3fc04dae-4c94-4e36-be0a-8016a362df72" providerId="ADAL" clId="{AD22E6E4-6590-4AC6-A781-88C9EAFCA0AF}" dt="2025-04-15T22:22:22.519" v="4989" actId="47"/>
        <pc:sldMkLst>
          <pc:docMk/>
          <pc:sldMk cId="203563546" sldId="292"/>
        </pc:sldMkLst>
      </pc:sldChg>
      <pc:sldChg chg="addSp modSp add mod setBg">
        <pc:chgData name="Cass, B" userId="3fc04dae-4c94-4e36-be0a-8016a362df72" providerId="ADAL" clId="{AD22E6E4-6590-4AC6-A781-88C9EAFCA0AF}" dt="2025-04-15T22:29:23.219" v="5053" actId="20577"/>
        <pc:sldMkLst>
          <pc:docMk/>
          <pc:sldMk cId="1128790583" sldId="292"/>
        </pc:sldMkLst>
        <pc:spChg chg="add mod">
          <ac:chgData name="Cass, B" userId="3fc04dae-4c94-4e36-be0a-8016a362df72" providerId="ADAL" clId="{AD22E6E4-6590-4AC6-A781-88C9EAFCA0AF}" dt="2025-04-15T22:22:46.793" v="5005" actId="1076"/>
          <ac:spMkLst>
            <pc:docMk/>
            <pc:sldMk cId="1128790583" sldId="292"/>
            <ac:spMk id="2" creationId="{FA526474-DEF5-9608-FCFA-A2C68E086DAB}"/>
          </ac:spMkLst>
        </pc:spChg>
        <pc:spChg chg="add mod">
          <ac:chgData name="Cass, B" userId="3fc04dae-4c94-4e36-be0a-8016a362df72" providerId="ADAL" clId="{AD22E6E4-6590-4AC6-A781-88C9EAFCA0AF}" dt="2025-04-15T22:23:06.256" v="5016" actId="1076"/>
          <ac:spMkLst>
            <pc:docMk/>
            <pc:sldMk cId="1128790583" sldId="292"/>
            <ac:spMk id="3" creationId="{1789A933-C821-7192-5CCC-0D6D42A42A7A}"/>
          </ac:spMkLst>
        </pc:spChg>
        <pc:spChg chg="mod">
          <ac:chgData name="Cass, B" userId="3fc04dae-4c94-4e36-be0a-8016a362df72" providerId="ADAL" clId="{AD22E6E4-6590-4AC6-A781-88C9EAFCA0AF}" dt="2025-04-15T22:29:23.219" v="5053" actId="20577"/>
          <ac:spMkLst>
            <pc:docMk/>
            <pc:sldMk cId="1128790583" sldId="292"/>
            <ac:spMk id="84" creationId="{C143A754-1D03-74EA-9038-D7167E8A30C1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5T22:24:16.230" v="5052" actId="1076"/>
        <pc:sldMkLst>
          <pc:docMk/>
          <pc:sldMk cId="893675787" sldId="293"/>
        </pc:sldMkLst>
        <pc:spChg chg="add mod">
          <ac:chgData name="Cass, B" userId="3fc04dae-4c94-4e36-be0a-8016a362df72" providerId="ADAL" clId="{AD22E6E4-6590-4AC6-A781-88C9EAFCA0AF}" dt="2025-04-15T22:24:16.230" v="5052" actId="1076"/>
          <ac:spMkLst>
            <pc:docMk/>
            <pc:sldMk cId="893675787" sldId="293"/>
            <ac:spMk id="4" creationId="{0337E7CB-F938-CC91-C25B-9128BCF4687E}"/>
          </ac:spMkLst>
        </pc:spChg>
      </pc:sldChg>
      <pc:sldChg chg="add del setBg">
        <pc:chgData name="Cass, B" userId="3fc04dae-4c94-4e36-be0a-8016a362df72" providerId="ADAL" clId="{AD22E6E4-6590-4AC6-A781-88C9EAFCA0AF}" dt="2025-04-15T22:06:02.994" v="4874" actId="47"/>
        <pc:sldMkLst>
          <pc:docMk/>
          <pc:sldMk cId="1220055469" sldId="293"/>
        </pc:sldMkLst>
      </pc:sldChg>
      <pc:sldChg chg="addSp delSp modSp new mod setBg modAnim">
        <pc:chgData name="Cass, B" userId="3fc04dae-4c94-4e36-be0a-8016a362df72" providerId="ADAL" clId="{AD22E6E4-6590-4AC6-A781-88C9EAFCA0AF}" dt="2025-04-16T17:14:56.046" v="6539" actId="14100"/>
        <pc:sldMkLst>
          <pc:docMk/>
          <pc:sldMk cId="2110002593" sldId="294"/>
        </pc:sldMkLst>
        <pc:spChg chg="add mod">
          <ac:chgData name="Cass, B" userId="3fc04dae-4c94-4e36-be0a-8016a362df72" providerId="ADAL" clId="{AD22E6E4-6590-4AC6-A781-88C9EAFCA0AF}" dt="2025-04-16T15:46:04.398" v="5171" actId="115"/>
          <ac:spMkLst>
            <pc:docMk/>
            <pc:sldMk cId="2110002593" sldId="294"/>
            <ac:spMk id="4" creationId="{0B64A3F6-D4A7-8B51-406C-2592E7CE3A55}"/>
          </ac:spMkLst>
        </pc:spChg>
        <pc:spChg chg="add mod">
          <ac:chgData name="Cass, B" userId="3fc04dae-4c94-4e36-be0a-8016a362df72" providerId="ADAL" clId="{AD22E6E4-6590-4AC6-A781-88C9EAFCA0AF}" dt="2025-04-16T15:44:15.113" v="5138" actId="1076"/>
          <ac:spMkLst>
            <pc:docMk/>
            <pc:sldMk cId="2110002593" sldId="294"/>
            <ac:spMk id="5" creationId="{D6D8F866-E22A-3F95-514D-9C644E866B32}"/>
          </ac:spMkLst>
        </pc:spChg>
        <pc:spChg chg="add mod ord">
          <ac:chgData name="Cass, B" userId="3fc04dae-4c94-4e36-be0a-8016a362df72" providerId="ADAL" clId="{AD22E6E4-6590-4AC6-A781-88C9EAFCA0AF}" dt="2025-04-16T15:44:15.113" v="5138" actId="1076"/>
          <ac:spMkLst>
            <pc:docMk/>
            <pc:sldMk cId="2110002593" sldId="294"/>
            <ac:spMk id="6" creationId="{4C1BD31B-444F-B78B-97BE-62ADBEEA5AAD}"/>
          </ac:spMkLst>
        </pc:spChg>
        <pc:spChg chg="add mod">
          <ac:chgData name="Cass, B" userId="3fc04dae-4c94-4e36-be0a-8016a362df72" providerId="ADAL" clId="{AD22E6E4-6590-4AC6-A781-88C9EAFCA0AF}" dt="2025-04-16T15:44:15.113" v="5138" actId="1076"/>
          <ac:spMkLst>
            <pc:docMk/>
            <pc:sldMk cId="2110002593" sldId="294"/>
            <ac:spMk id="17" creationId="{A07AF8BF-63E5-F215-89B7-690A1F3D4638}"/>
          </ac:spMkLst>
        </pc:spChg>
        <pc:spChg chg="add mod">
          <ac:chgData name="Cass, B" userId="3fc04dae-4c94-4e36-be0a-8016a362df72" providerId="ADAL" clId="{AD22E6E4-6590-4AC6-A781-88C9EAFCA0AF}" dt="2025-04-16T17:14:56.046" v="6539" actId="14100"/>
          <ac:spMkLst>
            <pc:docMk/>
            <pc:sldMk cId="2110002593" sldId="294"/>
            <ac:spMk id="21" creationId="{B9D71E89-7D98-1C4E-23EF-0292CCC78B1B}"/>
          </ac:spMkLst>
        </pc:spChg>
        <pc:spChg chg="add mod">
          <ac:chgData name="Cass, B" userId="3fc04dae-4c94-4e36-be0a-8016a362df72" providerId="ADAL" clId="{AD22E6E4-6590-4AC6-A781-88C9EAFCA0AF}" dt="2025-04-16T15:57:12.729" v="5519" actId="113"/>
          <ac:spMkLst>
            <pc:docMk/>
            <pc:sldMk cId="2110002593" sldId="294"/>
            <ac:spMk id="22" creationId="{0C134F78-1C9E-F687-506C-9A775023CA90}"/>
          </ac:spMkLst>
        </pc:spChg>
        <pc:inkChg chg="add mod">
          <ac:chgData name="Cass, B" userId="3fc04dae-4c94-4e36-be0a-8016a362df72" providerId="ADAL" clId="{AD22E6E4-6590-4AC6-A781-88C9EAFCA0AF}" dt="2025-04-16T15:44:15.113" v="5138" actId="1076"/>
          <ac:inkMkLst>
            <pc:docMk/>
            <pc:sldMk cId="2110002593" sldId="294"/>
            <ac:inkMk id="19" creationId="{9E70C060-9768-652F-81DB-4A803D4EDB57}"/>
          </ac:inkMkLst>
        </pc:inkChg>
        <pc:cxnChg chg="add mod">
          <ac:chgData name="Cass, B" userId="3fc04dae-4c94-4e36-be0a-8016a362df72" providerId="ADAL" clId="{AD22E6E4-6590-4AC6-A781-88C9EAFCA0AF}" dt="2025-04-16T15:44:15.113" v="5138" actId="1076"/>
          <ac:cxnSpMkLst>
            <pc:docMk/>
            <pc:sldMk cId="2110002593" sldId="294"/>
            <ac:cxnSpMk id="7" creationId="{0E548D36-0A91-C860-A091-8EEE25BF9BD0}"/>
          </ac:cxnSpMkLst>
        </pc:cxnChg>
        <pc:cxnChg chg="add mod">
          <ac:chgData name="Cass, B" userId="3fc04dae-4c94-4e36-be0a-8016a362df72" providerId="ADAL" clId="{AD22E6E4-6590-4AC6-A781-88C9EAFCA0AF}" dt="2025-04-16T15:44:15.113" v="5138" actId="1076"/>
          <ac:cxnSpMkLst>
            <pc:docMk/>
            <pc:sldMk cId="2110002593" sldId="294"/>
            <ac:cxnSpMk id="12" creationId="{F9289DE2-70F7-B7A1-83E3-CC157DDFD5D1}"/>
          </ac:cxnSpMkLst>
        </pc:cxnChg>
      </pc:sldChg>
      <pc:sldChg chg="addSp delSp modSp add mod setBg modAnim">
        <pc:chgData name="Cass, B" userId="3fc04dae-4c94-4e36-be0a-8016a362df72" providerId="ADAL" clId="{AD22E6E4-6590-4AC6-A781-88C9EAFCA0AF}" dt="2025-04-16T17:00:59.434" v="6387" actId="20577"/>
        <pc:sldMkLst>
          <pc:docMk/>
          <pc:sldMk cId="972534241" sldId="295"/>
        </pc:sldMkLst>
        <pc:spChg chg="mod">
          <ac:chgData name="Cass, B" userId="3fc04dae-4c94-4e36-be0a-8016a362df72" providerId="ADAL" clId="{AD22E6E4-6590-4AC6-A781-88C9EAFCA0AF}" dt="2025-04-16T16:00:16.855" v="5531" actId="115"/>
          <ac:spMkLst>
            <pc:docMk/>
            <pc:sldMk cId="972534241" sldId="295"/>
            <ac:spMk id="4" creationId="{034A2EE6-6802-3ACC-926E-4089D0DD6E2A}"/>
          </ac:spMkLst>
        </pc:spChg>
        <pc:spChg chg="add mod">
          <ac:chgData name="Cass, B" userId="3fc04dae-4c94-4e36-be0a-8016a362df72" providerId="ADAL" clId="{AD22E6E4-6590-4AC6-A781-88C9EAFCA0AF}" dt="2025-04-16T16:01:04.800" v="5543" actId="14100"/>
          <ac:spMkLst>
            <pc:docMk/>
            <pc:sldMk cId="972534241" sldId="295"/>
            <ac:spMk id="10" creationId="{590AC7DE-CE9C-E076-6372-3B198C91C556}"/>
          </ac:spMkLst>
        </pc:spChg>
        <pc:spChg chg="add mod">
          <ac:chgData name="Cass, B" userId="3fc04dae-4c94-4e36-be0a-8016a362df72" providerId="ADAL" clId="{AD22E6E4-6590-4AC6-A781-88C9EAFCA0AF}" dt="2025-04-16T17:00:59.434" v="6387" actId="20577"/>
          <ac:spMkLst>
            <pc:docMk/>
            <pc:sldMk cId="972534241" sldId="295"/>
            <ac:spMk id="11" creationId="{D635790D-C663-D4BB-4BDF-4CE21E1CB8F6}"/>
          </ac:spMkLst>
        </pc:spChg>
        <pc:spChg chg="add mod">
          <ac:chgData name="Cass, B" userId="3fc04dae-4c94-4e36-be0a-8016a362df72" providerId="ADAL" clId="{AD22E6E4-6590-4AC6-A781-88C9EAFCA0AF}" dt="2025-04-16T17:00:22.237" v="6358" actId="14100"/>
          <ac:spMkLst>
            <pc:docMk/>
            <pc:sldMk cId="972534241" sldId="295"/>
            <ac:spMk id="12" creationId="{4F2BB2C7-71F9-E5AD-45C6-8B784B3A5DC3}"/>
          </ac:spMkLst>
        </pc:spChg>
        <pc:spChg chg="add mod">
          <ac:chgData name="Cass, B" userId="3fc04dae-4c94-4e36-be0a-8016a362df72" providerId="ADAL" clId="{AD22E6E4-6590-4AC6-A781-88C9EAFCA0AF}" dt="2025-04-16T17:00:24.542" v="6362" actId="20577"/>
          <ac:spMkLst>
            <pc:docMk/>
            <pc:sldMk cId="972534241" sldId="295"/>
            <ac:spMk id="16" creationId="{FF4932F3-BDF9-CE5F-0EE2-242CCD758173}"/>
          </ac:spMkLst>
        </pc:spChg>
        <pc:spChg chg="add mod">
          <ac:chgData name="Cass, B" userId="3fc04dae-4c94-4e36-be0a-8016a362df72" providerId="ADAL" clId="{AD22E6E4-6590-4AC6-A781-88C9EAFCA0AF}" dt="2025-04-16T16:41:45.389" v="6146" actId="1076"/>
          <ac:spMkLst>
            <pc:docMk/>
            <pc:sldMk cId="972534241" sldId="295"/>
            <ac:spMk id="18" creationId="{1388E6A3-3B56-D4B0-3134-98FCD23296C1}"/>
          </ac:spMkLst>
        </pc:spChg>
        <pc:inkChg chg="add">
          <ac:chgData name="Cass, B" userId="3fc04dae-4c94-4e36-be0a-8016a362df72" providerId="ADAL" clId="{AD22E6E4-6590-4AC6-A781-88C9EAFCA0AF}" dt="2025-04-16T17:00:32.321" v="6364" actId="9405"/>
          <ac:inkMkLst>
            <pc:docMk/>
            <pc:sldMk cId="972534241" sldId="295"/>
            <ac:inkMk id="19" creationId="{872A9259-0D24-B9C6-1DCD-B986CEC505BF}"/>
          </ac:inkMkLst>
        </pc:inkChg>
      </pc:sldChg>
      <pc:sldChg chg="addSp delSp modSp add mod setBg modAnim">
        <pc:chgData name="Cass, B" userId="3fc04dae-4c94-4e36-be0a-8016a362df72" providerId="ADAL" clId="{AD22E6E4-6590-4AC6-A781-88C9EAFCA0AF}" dt="2025-04-16T16:41:52.697" v="6149" actId="1076"/>
        <pc:sldMkLst>
          <pc:docMk/>
          <pc:sldMk cId="2484604222" sldId="296"/>
        </pc:sldMkLst>
        <pc:spChg chg="add mod">
          <ac:chgData name="Cass, B" userId="3fc04dae-4c94-4e36-be0a-8016a362df72" providerId="ADAL" clId="{AD22E6E4-6590-4AC6-A781-88C9EAFCA0AF}" dt="2025-04-16T16:12:07.943" v="5709" actId="20577"/>
          <ac:spMkLst>
            <pc:docMk/>
            <pc:sldMk cId="2484604222" sldId="296"/>
            <ac:spMk id="2" creationId="{F86AE225-F029-8AC1-30D6-1978F304B95C}"/>
          </ac:spMkLst>
        </pc:spChg>
        <pc:spChg chg="mod">
          <ac:chgData name="Cass, B" userId="3fc04dae-4c94-4e36-be0a-8016a362df72" providerId="ADAL" clId="{AD22E6E4-6590-4AC6-A781-88C9EAFCA0AF}" dt="2025-04-16T16:00:19.825" v="5532" actId="115"/>
          <ac:spMkLst>
            <pc:docMk/>
            <pc:sldMk cId="2484604222" sldId="296"/>
            <ac:spMk id="4" creationId="{E26D0294-FD68-0A68-1DC3-69D50B67295D}"/>
          </ac:spMkLst>
        </pc:spChg>
        <pc:spChg chg="add mod">
          <ac:chgData name="Cass, B" userId="3fc04dae-4c94-4e36-be0a-8016a362df72" providerId="ADAL" clId="{AD22E6E4-6590-4AC6-A781-88C9EAFCA0AF}" dt="2025-04-16T16:09:28.816" v="5654"/>
          <ac:spMkLst>
            <pc:docMk/>
            <pc:sldMk cId="2484604222" sldId="296"/>
            <ac:spMk id="5" creationId="{07958E3A-B0E3-6284-AED8-0DC5F4269E40}"/>
          </ac:spMkLst>
        </pc:spChg>
        <pc:spChg chg="add mod">
          <ac:chgData name="Cass, B" userId="3fc04dae-4c94-4e36-be0a-8016a362df72" providerId="ADAL" clId="{AD22E6E4-6590-4AC6-A781-88C9EAFCA0AF}" dt="2025-04-16T16:12:15.429" v="5710" actId="14100"/>
          <ac:spMkLst>
            <pc:docMk/>
            <pc:sldMk cId="2484604222" sldId="296"/>
            <ac:spMk id="6" creationId="{814C4175-CA9A-10AD-B4AA-C7ED9E7FC014}"/>
          </ac:spMkLst>
        </pc:spChg>
        <pc:spChg chg="add mod">
          <ac:chgData name="Cass, B" userId="3fc04dae-4c94-4e36-be0a-8016a362df72" providerId="ADAL" clId="{AD22E6E4-6590-4AC6-A781-88C9EAFCA0AF}" dt="2025-04-16T16:12:27.948" v="5714" actId="1076"/>
          <ac:spMkLst>
            <pc:docMk/>
            <pc:sldMk cId="2484604222" sldId="296"/>
            <ac:spMk id="8" creationId="{A5BE64F8-013E-518A-01BD-1638C6B809EE}"/>
          </ac:spMkLst>
        </pc:spChg>
        <pc:spChg chg="add mod">
          <ac:chgData name="Cass, B" userId="3fc04dae-4c94-4e36-be0a-8016a362df72" providerId="ADAL" clId="{AD22E6E4-6590-4AC6-A781-88C9EAFCA0AF}" dt="2025-04-16T16:41:52.697" v="6149" actId="1076"/>
          <ac:spMkLst>
            <pc:docMk/>
            <pc:sldMk cId="2484604222" sldId="296"/>
            <ac:spMk id="14" creationId="{C482D39C-49C6-6FCD-2569-C2896B1172F8}"/>
          </ac:spMkLst>
        </pc:spChg>
        <pc:inkChg chg="add">
          <ac:chgData name="Cass, B" userId="3fc04dae-4c94-4e36-be0a-8016a362df72" providerId="ADAL" clId="{AD22E6E4-6590-4AC6-A781-88C9EAFCA0AF}" dt="2025-04-16T16:12:24.128" v="5713" actId="9405"/>
          <ac:inkMkLst>
            <pc:docMk/>
            <pc:sldMk cId="2484604222" sldId="296"/>
            <ac:inkMk id="12" creationId="{D82EC1E0-D82A-BE88-04E6-25593FC8357A}"/>
          </ac:inkMkLst>
        </pc:inkChg>
      </pc:sldChg>
      <pc:sldChg chg="addSp delSp modSp add mod setBg">
        <pc:chgData name="Cass, B" userId="3fc04dae-4c94-4e36-be0a-8016a362df72" providerId="ADAL" clId="{AD22E6E4-6590-4AC6-A781-88C9EAFCA0AF}" dt="2025-04-16T16:07:02.847" v="5642" actId="1076"/>
        <pc:sldMkLst>
          <pc:docMk/>
          <pc:sldMk cId="1899463218" sldId="297"/>
        </pc:sldMkLst>
        <pc:spChg chg="add mod">
          <ac:chgData name="Cass, B" userId="3fc04dae-4c94-4e36-be0a-8016a362df72" providerId="ADAL" clId="{AD22E6E4-6590-4AC6-A781-88C9EAFCA0AF}" dt="2025-04-16T16:07:02.847" v="5642" actId="1076"/>
          <ac:spMkLst>
            <pc:docMk/>
            <pc:sldMk cId="1899463218" sldId="297"/>
            <ac:spMk id="2" creationId="{D9C747D3-A3E0-88D4-EDAA-B36CB5AED98B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6T17:14:46.792" v="6532" actId="1076"/>
        <pc:sldMkLst>
          <pc:docMk/>
          <pc:sldMk cId="24923259" sldId="298"/>
        </pc:sldMkLst>
        <pc:spChg chg="add mod">
          <ac:chgData name="Cass, B" userId="3fc04dae-4c94-4e36-be0a-8016a362df72" providerId="ADAL" clId="{AD22E6E4-6590-4AC6-A781-88C9EAFCA0AF}" dt="2025-04-16T17:14:21.831" v="6530" actId="1076"/>
          <ac:spMkLst>
            <pc:docMk/>
            <pc:sldMk cId="24923259" sldId="298"/>
            <ac:spMk id="4" creationId="{A032BC08-F762-3F69-E04E-AE0473E36475}"/>
          </ac:spMkLst>
        </pc:spChg>
        <pc:spChg chg="add mod">
          <ac:chgData name="Cass, B" userId="3fc04dae-4c94-4e36-be0a-8016a362df72" providerId="ADAL" clId="{AD22E6E4-6590-4AC6-A781-88C9EAFCA0AF}" dt="2025-04-16T17:14:46.792" v="6532" actId="1076"/>
          <ac:spMkLst>
            <pc:docMk/>
            <pc:sldMk cId="24923259" sldId="298"/>
            <ac:spMk id="5" creationId="{A45F90F2-61C9-DA39-34EA-0165203CB52C}"/>
          </ac:spMkLst>
        </pc:spChg>
        <pc:spChg chg="add mod ord">
          <ac:chgData name="Cass, B" userId="3fc04dae-4c94-4e36-be0a-8016a362df72" providerId="ADAL" clId="{AD22E6E4-6590-4AC6-A781-88C9EAFCA0AF}" dt="2025-04-16T17:14:46.792" v="6532" actId="1076"/>
          <ac:spMkLst>
            <pc:docMk/>
            <pc:sldMk cId="24923259" sldId="298"/>
            <ac:spMk id="6" creationId="{CF2AD44E-E6D7-E95E-A472-A78743E5B7D4}"/>
          </ac:spMkLst>
        </pc:spChg>
        <pc:spChg chg="add mod">
          <ac:chgData name="Cass, B" userId="3fc04dae-4c94-4e36-be0a-8016a362df72" providerId="ADAL" clId="{AD22E6E4-6590-4AC6-A781-88C9EAFCA0AF}" dt="2025-04-16T17:14:46.792" v="6532" actId="1076"/>
          <ac:spMkLst>
            <pc:docMk/>
            <pc:sldMk cId="24923259" sldId="298"/>
            <ac:spMk id="13" creationId="{BEB6CB94-8D3A-3633-0C23-BA904C7B96AF}"/>
          </ac:spMkLst>
        </pc:spChg>
        <pc:inkChg chg="add mod">
          <ac:chgData name="Cass, B" userId="3fc04dae-4c94-4e36-be0a-8016a362df72" providerId="ADAL" clId="{AD22E6E4-6590-4AC6-A781-88C9EAFCA0AF}" dt="2025-04-16T17:14:46.792" v="6532" actId="1076"/>
          <ac:inkMkLst>
            <pc:docMk/>
            <pc:sldMk cId="24923259" sldId="298"/>
            <ac:inkMk id="12" creationId="{8F0DAC30-2128-BECC-EE68-007A43F53CB3}"/>
          </ac:inkMkLst>
        </pc:inkChg>
        <pc:cxnChg chg="add mod">
          <ac:chgData name="Cass, B" userId="3fc04dae-4c94-4e36-be0a-8016a362df72" providerId="ADAL" clId="{AD22E6E4-6590-4AC6-A781-88C9EAFCA0AF}" dt="2025-04-16T17:14:46.792" v="6532" actId="1076"/>
          <ac:cxnSpMkLst>
            <pc:docMk/>
            <pc:sldMk cId="24923259" sldId="298"/>
            <ac:cxnSpMk id="8" creationId="{1744B63C-E110-2E9D-F8B2-CC6B94496C28}"/>
          </ac:cxnSpMkLst>
        </pc:cxnChg>
        <pc:cxnChg chg="add mod">
          <ac:chgData name="Cass, B" userId="3fc04dae-4c94-4e36-be0a-8016a362df72" providerId="ADAL" clId="{AD22E6E4-6590-4AC6-A781-88C9EAFCA0AF}" dt="2025-04-16T17:14:46.792" v="6532" actId="1076"/>
          <ac:cxnSpMkLst>
            <pc:docMk/>
            <pc:sldMk cId="24923259" sldId="298"/>
            <ac:cxnSpMk id="10" creationId="{B76DADA2-6EED-B607-E042-8BF9B4619FB8}"/>
          </ac:cxnSpMkLst>
        </pc:cxnChg>
      </pc:sldChg>
      <pc:sldChg chg="new del">
        <pc:chgData name="Cass, B" userId="3fc04dae-4c94-4e36-be0a-8016a362df72" providerId="ADAL" clId="{AD22E6E4-6590-4AC6-A781-88C9EAFCA0AF}" dt="2025-04-16T15:50:52.644" v="5284" actId="47"/>
        <pc:sldMkLst>
          <pc:docMk/>
          <pc:sldMk cId="2317788133" sldId="298"/>
        </pc:sldMkLst>
      </pc:sldChg>
      <pc:sldChg chg="addSp delSp modSp add mod setBg">
        <pc:chgData name="Cass, B" userId="3fc04dae-4c94-4e36-be0a-8016a362df72" providerId="ADAL" clId="{AD22E6E4-6590-4AC6-A781-88C9EAFCA0AF}" dt="2025-04-16T17:15:14.298" v="6548"/>
        <pc:sldMkLst>
          <pc:docMk/>
          <pc:sldMk cId="794344691" sldId="299"/>
        </pc:sldMkLst>
        <pc:spChg chg="add mod">
          <ac:chgData name="Cass, B" userId="3fc04dae-4c94-4e36-be0a-8016a362df72" providerId="ADAL" clId="{AD22E6E4-6590-4AC6-A781-88C9EAFCA0AF}" dt="2025-04-16T16:23:03.897" v="5850" actId="1076"/>
          <ac:spMkLst>
            <pc:docMk/>
            <pc:sldMk cId="794344691" sldId="299"/>
            <ac:spMk id="2" creationId="{B9F4835E-0243-03B5-FF36-840E643DA4F2}"/>
          </ac:spMkLst>
        </pc:spChg>
        <pc:spChg chg="add mod">
          <ac:chgData name="Cass, B" userId="3fc04dae-4c94-4e36-be0a-8016a362df72" providerId="ADAL" clId="{AD22E6E4-6590-4AC6-A781-88C9EAFCA0AF}" dt="2025-04-16T17:15:14.298" v="6548"/>
          <ac:spMkLst>
            <pc:docMk/>
            <pc:sldMk cId="794344691" sldId="299"/>
            <ac:spMk id="7" creationId="{DEBE3E22-98CC-5A83-4A4C-9368EA098487}"/>
          </ac:spMkLst>
        </pc:spChg>
        <pc:spChg chg="add mod">
          <ac:chgData name="Cass, B" userId="3fc04dae-4c94-4e36-be0a-8016a362df72" providerId="ADAL" clId="{AD22E6E4-6590-4AC6-A781-88C9EAFCA0AF}" dt="2025-04-16T17:15:14.298" v="6548"/>
          <ac:spMkLst>
            <pc:docMk/>
            <pc:sldMk cId="794344691" sldId="299"/>
            <ac:spMk id="14" creationId="{BA8B4181-A6DE-A394-FB0D-E5F87B19BE12}"/>
          </ac:spMkLst>
        </pc:spChg>
        <pc:spChg chg="add mod">
          <ac:chgData name="Cass, B" userId="3fc04dae-4c94-4e36-be0a-8016a362df72" providerId="ADAL" clId="{AD22E6E4-6590-4AC6-A781-88C9EAFCA0AF}" dt="2025-04-16T17:15:14.298" v="6548"/>
          <ac:spMkLst>
            <pc:docMk/>
            <pc:sldMk cId="794344691" sldId="299"/>
            <ac:spMk id="16" creationId="{0C41EBB9-26DF-07C6-491F-F736038E1381}"/>
          </ac:spMkLst>
        </pc:spChg>
        <pc:inkChg chg="add mod">
          <ac:chgData name="Cass, B" userId="3fc04dae-4c94-4e36-be0a-8016a362df72" providerId="ADAL" clId="{AD22E6E4-6590-4AC6-A781-88C9EAFCA0AF}" dt="2025-04-16T17:15:14.298" v="6548"/>
          <ac:inkMkLst>
            <pc:docMk/>
            <pc:sldMk cId="794344691" sldId="299"/>
            <ac:inkMk id="15" creationId="{F81AD4D3-D4FA-B642-4939-0A8A7F02E1C0}"/>
          </ac:inkMkLst>
        </pc:inkChg>
        <pc:cxnChg chg="add mod">
          <ac:chgData name="Cass, B" userId="3fc04dae-4c94-4e36-be0a-8016a362df72" providerId="ADAL" clId="{AD22E6E4-6590-4AC6-A781-88C9EAFCA0AF}" dt="2025-04-16T17:15:14.298" v="6548"/>
          <ac:cxnSpMkLst>
            <pc:docMk/>
            <pc:sldMk cId="794344691" sldId="299"/>
            <ac:cxnSpMk id="9" creationId="{0C7A487E-7C17-2CEC-831D-3338B91AAE37}"/>
          </ac:cxnSpMkLst>
        </pc:cxnChg>
        <pc:cxnChg chg="add mod">
          <ac:chgData name="Cass, B" userId="3fc04dae-4c94-4e36-be0a-8016a362df72" providerId="ADAL" clId="{AD22E6E4-6590-4AC6-A781-88C9EAFCA0AF}" dt="2025-04-16T17:15:14.298" v="6548"/>
          <ac:cxnSpMkLst>
            <pc:docMk/>
            <pc:sldMk cId="794344691" sldId="299"/>
            <ac:cxnSpMk id="11" creationId="{0A077CBC-1C3F-D2F2-044C-1A65927014A1}"/>
          </ac:cxnSpMkLst>
        </pc:cxnChg>
      </pc:sldChg>
      <pc:sldChg chg="addSp delSp modSp new mod setBg">
        <pc:chgData name="Cass, B" userId="3fc04dae-4c94-4e36-be0a-8016a362df72" providerId="ADAL" clId="{AD22E6E4-6590-4AC6-A781-88C9EAFCA0AF}" dt="2025-04-16T16:42:01.018" v="6152" actId="1076"/>
        <pc:sldMkLst>
          <pc:docMk/>
          <pc:sldMk cId="1506826582" sldId="300"/>
        </pc:sldMkLst>
        <pc:spChg chg="add mod">
          <ac:chgData name="Cass, B" userId="3fc04dae-4c94-4e36-be0a-8016a362df72" providerId="ADAL" clId="{AD22E6E4-6590-4AC6-A781-88C9EAFCA0AF}" dt="2025-04-16T16:20:24.143" v="5792" actId="1076"/>
          <ac:spMkLst>
            <pc:docMk/>
            <pc:sldMk cId="1506826582" sldId="300"/>
            <ac:spMk id="4" creationId="{A373E20F-BECD-1770-0623-32FF27B20E73}"/>
          </ac:spMkLst>
        </pc:spChg>
        <pc:spChg chg="add mod">
          <ac:chgData name="Cass, B" userId="3fc04dae-4c94-4e36-be0a-8016a362df72" providerId="ADAL" clId="{AD22E6E4-6590-4AC6-A781-88C9EAFCA0AF}" dt="2025-04-16T16:20:38.573" v="5801" actId="692"/>
          <ac:spMkLst>
            <pc:docMk/>
            <pc:sldMk cId="1506826582" sldId="300"/>
            <ac:spMk id="5" creationId="{364BBB13-B021-8980-6CCA-5D6CC611AFA0}"/>
          </ac:spMkLst>
        </pc:spChg>
        <pc:spChg chg="add mod">
          <ac:chgData name="Cass, B" userId="3fc04dae-4c94-4e36-be0a-8016a362df72" providerId="ADAL" clId="{AD22E6E4-6590-4AC6-A781-88C9EAFCA0AF}" dt="2025-04-16T16:21:10.586" v="5810" actId="1076"/>
          <ac:spMkLst>
            <pc:docMk/>
            <pc:sldMk cId="1506826582" sldId="300"/>
            <ac:spMk id="7" creationId="{3E63C931-955C-9BD4-903B-70A4CD797E32}"/>
          </ac:spMkLst>
        </pc:spChg>
        <pc:spChg chg="add mod">
          <ac:chgData name="Cass, B" userId="3fc04dae-4c94-4e36-be0a-8016a362df72" providerId="ADAL" clId="{AD22E6E4-6590-4AC6-A781-88C9EAFCA0AF}" dt="2025-04-16T16:42:01.018" v="6152" actId="1076"/>
          <ac:spMkLst>
            <pc:docMk/>
            <pc:sldMk cId="1506826582" sldId="300"/>
            <ac:spMk id="9" creationId="{2811ED29-A23B-BAC7-251A-7700229C5161}"/>
          </ac:spMkLst>
        </pc:spChg>
        <pc:inkChg chg="add">
          <ac:chgData name="Cass, B" userId="3fc04dae-4c94-4e36-be0a-8016a362df72" providerId="ADAL" clId="{AD22E6E4-6590-4AC6-A781-88C9EAFCA0AF}" dt="2025-04-16T16:20:52.870" v="5802" actId="9405"/>
          <ac:inkMkLst>
            <pc:docMk/>
            <pc:sldMk cId="1506826582" sldId="300"/>
            <ac:inkMk id="6" creationId="{250400D8-EE40-534B-D2BA-175ADE216172}"/>
          </ac:inkMkLst>
        </pc:inkChg>
      </pc:sldChg>
      <pc:sldChg chg="add del setBg">
        <pc:chgData name="Cass, B" userId="3fc04dae-4c94-4e36-be0a-8016a362df72" providerId="ADAL" clId="{AD22E6E4-6590-4AC6-A781-88C9EAFCA0AF}" dt="2025-04-16T16:21:42.844" v="5823" actId="47"/>
        <pc:sldMkLst>
          <pc:docMk/>
          <pc:sldMk cId="1270283131" sldId="301"/>
        </pc:sldMkLst>
      </pc:sldChg>
      <pc:sldChg chg="addSp delSp modSp add mod setBg">
        <pc:chgData name="Cass, B" userId="3fc04dae-4c94-4e36-be0a-8016a362df72" providerId="ADAL" clId="{AD22E6E4-6590-4AC6-A781-88C9EAFCA0AF}" dt="2025-04-16T16:42:08.364" v="6155" actId="1076"/>
        <pc:sldMkLst>
          <pc:docMk/>
          <pc:sldMk cId="2075311855" sldId="302"/>
        </pc:sldMkLst>
        <pc:spChg chg="add mod">
          <ac:chgData name="Cass, B" userId="3fc04dae-4c94-4e36-be0a-8016a362df72" providerId="ADAL" clId="{AD22E6E4-6590-4AC6-A781-88C9EAFCA0AF}" dt="2025-04-16T16:23:15.369" v="5857" actId="20577"/>
          <ac:spMkLst>
            <pc:docMk/>
            <pc:sldMk cId="2075311855" sldId="302"/>
            <ac:spMk id="3" creationId="{DA628208-0E6C-9ED8-D95D-EFE75B812D00}"/>
          </ac:spMkLst>
        </pc:spChg>
        <pc:spChg chg="add mod">
          <ac:chgData name="Cass, B" userId="3fc04dae-4c94-4e36-be0a-8016a362df72" providerId="ADAL" clId="{AD22E6E4-6590-4AC6-A781-88C9EAFCA0AF}" dt="2025-04-16T16:42:08.364" v="6155" actId="1076"/>
          <ac:spMkLst>
            <pc:docMk/>
            <pc:sldMk cId="2075311855" sldId="302"/>
            <ac:spMk id="10" creationId="{2411927B-C3DF-1576-947C-4602E80456A6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7:02:36.095" v="6401" actId="20577"/>
        <pc:sldMkLst>
          <pc:docMk/>
          <pc:sldMk cId="2930110204" sldId="303"/>
        </pc:sldMkLst>
        <pc:spChg chg="mod">
          <ac:chgData name="Cass, B" userId="3fc04dae-4c94-4e36-be0a-8016a362df72" providerId="ADAL" clId="{AD22E6E4-6590-4AC6-A781-88C9EAFCA0AF}" dt="2025-04-16T16:22:20.414" v="5831" actId="1076"/>
          <ac:spMkLst>
            <pc:docMk/>
            <pc:sldMk cId="2930110204" sldId="303"/>
            <ac:spMk id="5" creationId="{E5CC1D06-0175-B1AE-7D22-488DBB499726}"/>
          </ac:spMkLst>
        </pc:spChg>
        <pc:spChg chg="mod">
          <ac:chgData name="Cass, B" userId="3fc04dae-4c94-4e36-be0a-8016a362df72" providerId="ADAL" clId="{AD22E6E4-6590-4AC6-A781-88C9EAFCA0AF}" dt="2025-04-16T17:02:36.095" v="6401" actId="20577"/>
          <ac:spMkLst>
            <pc:docMk/>
            <pc:sldMk cId="2930110204" sldId="303"/>
            <ac:spMk id="7" creationId="{E583F09A-F767-5229-83D8-ECFBDEB33FDB}"/>
          </ac:spMkLst>
        </pc:spChg>
        <pc:spChg chg="add mod">
          <ac:chgData name="Cass, B" userId="3fc04dae-4c94-4e36-be0a-8016a362df72" providerId="ADAL" clId="{AD22E6E4-6590-4AC6-A781-88C9EAFCA0AF}" dt="2025-04-16T16:42:13.834" v="6158" actId="1076"/>
          <ac:spMkLst>
            <pc:docMk/>
            <pc:sldMk cId="2930110204" sldId="303"/>
            <ac:spMk id="8" creationId="{5A202383-5482-9C75-57FC-1432FC838F7E}"/>
          </ac:spMkLst>
        </pc:spChg>
      </pc:sldChg>
      <pc:sldChg chg="addSp delSp modSp add del mod setBg">
        <pc:chgData name="Cass, B" userId="3fc04dae-4c94-4e36-be0a-8016a362df72" providerId="ADAL" clId="{AD22E6E4-6590-4AC6-A781-88C9EAFCA0AF}" dt="2025-04-16T17:03:04.650" v="6404" actId="47"/>
        <pc:sldMkLst>
          <pc:docMk/>
          <pc:sldMk cId="3303693670" sldId="304"/>
        </pc:sldMkLst>
      </pc:sldChg>
      <pc:sldChg chg="addSp delSp modSp new mod setBg">
        <pc:chgData name="Cass, B" userId="3fc04dae-4c94-4e36-be0a-8016a362df72" providerId="ADAL" clId="{AD22E6E4-6590-4AC6-A781-88C9EAFCA0AF}" dt="2025-04-16T16:24:02.846" v="5899" actId="1076"/>
        <pc:sldMkLst>
          <pc:docMk/>
          <pc:sldMk cId="327100298" sldId="305"/>
        </pc:sldMkLst>
        <pc:spChg chg="add mod">
          <ac:chgData name="Cass, B" userId="3fc04dae-4c94-4e36-be0a-8016a362df72" providerId="ADAL" clId="{AD22E6E4-6590-4AC6-A781-88C9EAFCA0AF}" dt="2025-04-16T16:24:02.846" v="5899" actId="1076"/>
          <ac:spMkLst>
            <pc:docMk/>
            <pc:sldMk cId="327100298" sldId="305"/>
            <ac:spMk id="4" creationId="{D115B88A-0062-C1D5-A8A8-C50CE86E06F2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6T18:27:13.492" v="7029" actId="1076"/>
        <pc:sldMkLst>
          <pc:docMk/>
          <pc:sldMk cId="3315824970" sldId="306"/>
        </pc:sldMkLst>
        <pc:spChg chg="add mod">
          <ac:chgData name="Cass, B" userId="3fc04dae-4c94-4e36-be0a-8016a362df72" providerId="ADAL" clId="{AD22E6E4-6590-4AC6-A781-88C9EAFCA0AF}" dt="2025-04-16T16:32:32.470" v="5999" actId="1076"/>
          <ac:spMkLst>
            <pc:docMk/>
            <pc:sldMk cId="3315824970" sldId="306"/>
            <ac:spMk id="7" creationId="{78A50825-8A36-1660-8431-DDE0DCCB1097}"/>
          </ac:spMkLst>
        </pc:spChg>
        <pc:spChg chg="add mod">
          <ac:chgData name="Cass, B" userId="3fc04dae-4c94-4e36-be0a-8016a362df72" providerId="ADAL" clId="{AD22E6E4-6590-4AC6-A781-88C9EAFCA0AF}" dt="2025-04-16T16:37:34.813" v="6093" actId="692"/>
          <ac:spMkLst>
            <pc:docMk/>
            <pc:sldMk cId="3315824970" sldId="306"/>
            <ac:spMk id="8" creationId="{788BC2B0-47BB-BB72-F69C-FA60A68AE7F2}"/>
          </ac:spMkLst>
        </pc:spChg>
        <pc:spChg chg="add mod">
          <ac:chgData name="Cass, B" userId="3fc04dae-4c94-4e36-be0a-8016a362df72" providerId="ADAL" clId="{AD22E6E4-6590-4AC6-A781-88C9EAFCA0AF}" dt="2025-04-16T16:37:29.111" v="6085" actId="692"/>
          <ac:spMkLst>
            <pc:docMk/>
            <pc:sldMk cId="3315824970" sldId="306"/>
            <ac:spMk id="9" creationId="{4CCED7ED-C1B5-DE96-F594-B26058CBFC2F}"/>
          </ac:spMkLst>
        </pc:spChg>
        <pc:spChg chg="add mod">
          <ac:chgData name="Cass, B" userId="3fc04dae-4c94-4e36-be0a-8016a362df72" providerId="ADAL" clId="{AD22E6E4-6590-4AC6-A781-88C9EAFCA0AF}" dt="2025-04-16T16:37:23.798" v="6077" actId="692"/>
          <ac:spMkLst>
            <pc:docMk/>
            <pc:sldMk cId="3315824970" sldId="306"/>
            <ac:spMk id="10" creationId="{02DD97FF-2708-BEB4-0183-C17E2EC39272}"/>
          </ac:spMkLst>
        </pc:spChg>
        <pc:spChg chg="add mod">
          <ac:chgData name="Cass, B" userId="3fc04dae-4c94-4e36-be0a-8016a362df72" providerId="ADAL" clId="{AD22E6E4-6590-4AC6-A781-88C9EAFCA0AF}" dt="2025-04-16T16:37:19.915" v="6070" actId="692"/>
          <ac:spMkLst>
            <pc:docMk/>
            <pc:sldMk cId="3315824970" sldId="306"/>
            <ac:spMk id="11" creationId="{ED275D7A-49D9-310D-0636-9A1430A4F0F7}"/>
          </ac:spMkLst>
        </pc:spChg>
        <pc:spChg chg="add mod">
          <ac:chgData name="Cass, B" userId="3fc04dae-4c94-4e36-be0a-8016a362df72" providerId="ADAL" clId="{AD22E6E4-6590-4AC6-A781-88C9EAFCA0AF}" dt="2025-04-16T16:33:48.916" v="6017" actId="1076"/>
          <ac:spMkLst>
            <pc:docMk/>
            <pc:sldMk cId="3315824970" sldId="306"/>
            <ac:spMk id="12" creationId="{1C487C4C-3593-CAE3-0BD6-A2353EAD83AA}"/>
          </ac:spMkLst>
        </pc:spChg>
        <pc:spChg chg="add mod">
          <ac:chgData name="Cass, B" userId="3fc04dae-4c94-4e36-be0a-8016a362df72" providerId="ADAL" clId="{AD22E6E4-6590-4AC6-A781-88C9EAFCA0AF}" dt="2025-04-16T16:33:45.808" v="6016" actId="1076"/>
          <ac:spMkLst>
            <pc:docMk/>
            <pc:sldMk cId="3315824970" sldId="306"/>
            <ac:spMk id="13" creationId="{8C21C3A6-7E53-BC84-95D3-E7CCD814117B}"/>
          </ac:spMkLst>
        </pc:spChg>
        <pc:spChg chg="add mod">
          <ac:chgData name="Cass, B" userId="3fc04dae-4c94-4e36-be0a-8016a362df72" providerId="ADAL" clId="{AD22E6E4-6590-4AC6-A781-88C9EAFCA0AF}" dt="2025-04-16T16:35:26.554" v="6040" actId="1076"/>
          <ac:spMkLst>
            <pc:docMk/>
            <pc:sldMk cId="3315824970" sldId="306"/>
            <ac:spMk id="14" creationId="{AFF3EA2D-1AE1-797C-56E1-4F1DB67FEF3C}"/>
          </ac:spMkLst>
        </pc:spChg>
        <pc:spChg chg="add mod">
          <ac:chgData name="Cass, B" userId="3fc04dae-4c94-4e36-be0a-8016a362df72" providerId="ADAL" clId="{AD22E6E4-6590-4AC6-A781-88C9EAFCA0AF}" dt="2025-04-16T16:35:19.492" v="6039" actId="1076"/>
          <ac:spMkLst>
            <pc:docMk/>
            <pc:sldMk cId="3315824970" sldId="306"/>
            <ac:spMk id="16" creationId="{288E71A1-7B53-57A1-DF26-A2FC1CDC036A}"/>
          </ac:spMkLst>
        </pc:spChg>
        <pc:spChg chg="add mod">
          <ac:chgData name="Cass, B" userId="3fc04dae-4c94-4e36-be0a-8016a362df72" providerId="ADAL" clId="{AD22E6E4-6590-4AC6-A781-88C9EAFCA0AF}" dt="2025-04-16T16:35:31.081" v="6041" actId="1076"/>
          <ac:spMkLst>
            <pc:docMk/>
            <pc:sldMk cId="3315824970" sldId="306"/>
            <ac:spMk id="17" creationId="{F94B9E1A-9C20-7D30-47F8-05EA264AF4BC}"/>
          </ac:spMkLst>
        </pc:spChg>
        <pc:spChg chg="add mod">
          <ac:chgData name="Cass, B" userId="3fc04dae-4c94-4e36-be0a-8016a362df72" providerId="ADAL" clId="{AD22E6E4-6590-4AC6-A781-88C9EAFCA0AF}" dt="2025-04-16T16:34:53.310" v="6034" actId="20577"/>
          <ac:spMkLst>
            <pc:docMk/>
            <pc:sldMk cId="3315824970" sldId="306"/>
            <ac:spMk id="18" creationId="{ABFBBD1E-E349-1E35-E71C-B05221A8DFFA}"/>
          </ac:spMkLst>
        </pc:spChg>
        <pc:spChg chg="add mod">
          <ac:chgData name="Cass, B" userId="3fc04dae-4c94-4e36-be0a-8016a362df72" providerId="ADAL" clId="{AD22E6E4-6590-4AC6-A781-88C9EAFCA0AF}" dt="2025-04-16T16:35:03.351" v="6038" actId="20577"/>
          <ac:spMkLst>
            <pc:docMk/>
            <pc:sldMk cId="3315824970" sldId="306"/>
            <ac:spMk id="19" creationId="{0653FAC8-59CB-6E95-43E9-BF75C9A4F52B}"/>
          </ac:spMkLst>
        </pc:spChg>
        <pc:spChg chg="add mod">
          <ac:chgData name="Cass, B" userId="3fc04dae-4c94-4e36-be0a-8016a362df72" providerId="ADAL" clId="{AD22E6E4-6590-4AC6-A781-88C9EAFCA0AF}" dt="2025-04-16T16:35:42.902" v="6045" actId="20577"/>
          <ac:spMkLst>
            <pc:docMk/>
            <pc:sldMk cId="3315824970" sldId="306"/>
            <ac:spMk id="20" creationId="{932AC994-2A79-3ECA-FE50-B48C8F231F30}"/>
          </ac:spMkLst>
        </pc:spChg>
        <pc:spChg chg="add mod">
          <ac:chgData name="Cass, B" userId="3fc04dae-4c94-4e36-be0a-8016a362df72" providerId="ADAL" clId="{AD22E6E4-6590-4AC6-A781-88C9EAFCA0AF}" dt="2025-04-16T16:36:22.453" v="6051" actId="14100"/>
          <ac:spMkLst>
            <pc:docMk/>
            <pc:sldMk cId="3315824970" sldId="306"/>
            <ac:spMk id="21" creationId="{1B37D56D-711B-A4AA-0B77-444EE3AC9816}"/>
          </ac:spMkLst>
        </pc:spChg>
        <pc:spChg chg="add mod">
          <ac:chgData name="Cass, B" userId="3fc04dae-4c94-4e36-be0a-8016a362df72" providerId="ADAL" clId="{AD22E6E4-6590-4AC6-A781-88C9EAFCA0AF}" dt="2025-04-16T16:36:32.429" v="6055" actId="20577"/>
          <ac:spMkLst>
            <pc:docMk/>
            <pc:sldMk cId="3315824970" sldId="306"/>
            <ac:spMk id="22" creationId="{88E1F4F0-BDCE-BD8A-6071-BC16290632E4}"/>
          </ac:spMkLst>
        </pc:spChg>
        <pc:spChg chg="add mod">
          <ac:chgData name="Cass, B" userId="3fc04dae-4c94-4e36-be0a-8016a362df72" providerId="ADAL" clId="{AD22E6E4-6590-4AC6-A781-88C9EAFCA0AF}" dt="2025-04-16T16:36:41.062" v="6060" actId="20577"/>
          <ac:spMkLst>
            <pc:docMk/>
            <pc:sldMk cId="3315824970" sldId="306"/>
            <ac:spMk id="23" creationId="{F01D3881-C264-FF1A-F226-DBC94800465C}"/>
          </ac:spMkLst>
        </pc:spChg>
        <pc:spChg chg="add mod">
          <ac:chgData name="Cass, B" userId="3fc04dae-4c94-4e36-be0a-8016a362df72" providerId="ADAL" clId="{AD22E6E4-6590-4AC6-A781-88C9EAFCA0AF}" dt="2025-04-16T16:42:29.643" v="6168" actId="692"/>
          <ac:spMkLst>
            <pc:docMk/>
            <pc:sldMk cId="3315824970" sldId="306"/>
            <ac:spMk id="24" creationId="{8030F998-C920-B042-4AB4-E1FD4769CBFF}"/>
          </ac:spMkLst>
        </pc:spChg>
        <pc:spChg chg="add mod">
          <ac:chgData name="Cass, B" userId="3fc04dae-4c94-4e36-be0a-8016a362df72" providerId="ADAL" clId="{AD22E6E4-6590-4AC6-A781-88C9EAFCA0AF}" dt="2025-04-16T16:43:00.689" v="6172" actId="1076"/>
          <ac:spMkLst>
            <pc:docMk/>
            <pc:sldMk cId="3315824970" sldId="306"/>
            <ac:spMk id="26" creationId="{A4F00F9B-0E5F-33EB-68FA-22803836F8BD}"/>
          </ac:spMkLst>
        </pc:spChg>
        <pc:spChg chg="add mod">
          <ac:chgData name="Cass, B" userId="3fc04dae-4c94-4e36-be0a-8016a362df72" providerId="ADAL" clId="{AD22E6E4-6590-4AC6-A781-88C9EAFCA0AF}" dt="2025-04-16T16:44:23.372" v="6190" actId="14100"/>
          <ac:spMkLst>
            <pc:docMk/>
            <pc:sldMk cId="3315824970" sldId="306"/>
            <ac:spMk id="27" creationId="{BECBF488-E424-1FB7-8301-74D8DB01A2E6}"/>
          </ac:spMkLst>
        </pc:spChg>
        <pc:spChg chg="add mod">
          <ac:chgData name="Cass, B" userId="3fc04dae-4c94-4e36-be0a-8016a362df72" providerId="ADAL" clId="{AD22E6E4-6590-4AC6-A781-88C9EAFCA0AF}" dt="2025-04-16T16:44:50.319" v="6199" actId="20577"/>
          <ac:spMkLst>
            <pc:docMk/>
            <pc:sldMk cId="3315824970" sldId="306"/>
            <ac:spMk id="29" creationId="{F78F98BD-E77F-8AB6-5C0C-96DA4C523852}"/>
          </ac:spMkLst>
        </pc:spChg>
        <pc:spChg chg="add mod">
          <ac:chgData name="Cass, B" userId="3fc04dae-4c94-4e36-be0a-8016a362df72" providerId="ADAL" clId="{AD22E6E4-6590-4AC6-A781-88C9EAFCA0AF}" dt="2025-04-16T17:01:51.172" v="6394" actId="14100"/>
          <ac:spMkLst>
            <pc:docMk/>
            <pc:sldMk cId="3315824970" sldId="306"/>
            <ac:spMk id="32" creationId="{439685B1-F995-181F-59EF-5E7EFDB2A4AE}"/>
          </ac:spMkLst>
        </pc:spChg>
        <pc:spChg chg="add mod">
          <ac:chgData name="Cass, B" userId="3fc04dae-4c94-4e36-be0a-8016a362df72" providerId="ADAL" clId="{AD22E6E4-6590-4AC6-A781-88C9EAFCA0AF}" dt="2025-04-16T16:48:33.253" v="6249" actId="1076"/>
          <ac:spMkLst>
            <pc:docMk/>
            <pc:sldMk cId="3315824970" sldId="306"/>
            <ac:spMk id="33" creationId="{DAEBC187-2692-4C9F-0043-175B790A8CBF}"/>
          </ac:spMkLst>
        </pc:spChg>
        <pc:spChg chg="add mod">
          <ac:chgData name="Cass, B" userId="3fc04dae-4c94-4e36-be0a-8016a362df72" providerId="ADAL" clId="{AD22E6E4-6590-4AC6-A781-88C9EAFCA0AF}" dt="2025-04-16T17:07:47.687" v="6458" actId="14100"/>
          <ac:spMkLst>
            <pc:docMk/>
            <pc:sldMk cId="3315824970" sldId="306"/>
            <ac:spMk id="34" creationId="{B21BAE78-0ED4-5357-E2B3-758C79A0C165}"/>
          </ac:spMkLst>
        </pc:spChg>
        <pc:spChg chg="add mod">
          <ac:chgData name="Cass, B" userId="3fc04dae-4c94-4e36-be0a-8016a362df72" providerId="ADAL" clId="{AD22E6E4-6590-4AC6-A781-88C9EAFCA0AF}" dt="2025-04-16T17:09:04.029" v="6471" actId="1076"/>
          <ac:spMkLst>
            <pc:docMk/>
            <pc:sldMk cId="3315824970" sldId="306"/>
            <ac:spMk id="36" creationId="{613E3182-1980-CFF1-7860-31B56CCF237E}"/>
          </ac:spMkLst>
        </pc:spChg>
        <pc:spChg chg="add mod">
          <ac:chgData name="Cass, B" userId="3fc04dae-4c94-4e36-be0a-8016a362df72" providerId="ADAL" clId="{AD22E6E4-6590-4AC6-A781-88C9EAFCA0AF}" dt="2025-04-16T17:10:23.474" v="6492" actId="1076"/>
          <ac:spMkLst>
            <pc:docMk/>
            <pc:sldMk cId="3315824970" sldId="306"/>
            <ac:spMk id="37" creationId="{87EAEC10-FE1E-100B-0DC1-BA156950EB9F}"/>
          </ac:spMkLst>
        </pc:spChg>
        <pc:spChg chg="add mod">
          <ac:chgData name="Cass, B" userId="3fc04dae-4c94-4e36-be0a-8016a362df72" providerId="ADAL" clId="{AD22E6E4-6590-4AC6-A781-88C9EAFCA0AF}" dt="2025-04-16T17:12:34.026" v="6496" actId="688"/>
          <ac:spMkLst>
            <pc:docMk/>
            <pc:sldMk cId="3315824970" sldId="306"/>
            <ac:spMk id="38" creationId="{12A98691-589F-8D0B-7DCA-9B77770BADAA}"/>
          </ac:spMkLst>
        </pc:spChg>
        <pc:spChg chg="add mod">
          <ac:chgData name="Cass, B" userId="3fc04dae-4c94-4e36-be0a-8016a362df72" providerId="ADAL" clId="{AD22E6E4-6590-4AC6-A781-88C9EAFCA0AF}" dt="2025-04-16T16:48:45.342" v="6256" actId="1076"/>
          <ac:spMkLst>
            <pc:docMk/>
            <pc:sldMk cId="3315824970" sldId="306"/>
            <ac:spMk id="39" creationId="{EC288EE1-7B82-D1F6-BC6F-7A307AAA3EA7}"/>
          </ac:spMkLst>
        </pc:spChg>
        <pc:spChg chg="add mod">
          <ac:chgData name="Cass, B" userId="3fc04dae-4c94-4e36-be0a-8016a362df72" providerId="ADAL" clId="{AD22E6E4-6590-4AC6-A781-88C9EAFCA0AF}" dt="2025-04-16T17:06:06.944" v="6449" actId="1076"/>
          <ac:spMkLst>
            <pc:docMk/>
            <pc:sldMk cId="3315824970" sldId="306"/>
            <ac:spMk id="43" creationId="{2981BDFD-226F-A02C-A07A-2BFE73F06A8E}"/>
          </ac:spMkLst>
        </pc:spChg>
        <pc:spChg chg="add mod">
          <ac:chgData name="Cass, B" userId="3fc04dae-4c94-4e36-be0a-8016a362df72" providerId="ADAL" clId="{AD22E6E4-6590-4AC6-A781-88C9EAFCA0AF}" dt="2025-04-16T17:08:06.708" v="6461" actId="1076"/>
          <ac:spMkLst>
            <pc:docMk/>
            <pc:sldMk cId="3315824970" sldId="306"/>
            <ac:spMk id="44" creationId="{D569E506-8913-BEA4-3AD7-8D2B9FCB1886}"/>
          </ac:spMkLst>
        </pc:spChg>
        <pc:spChg chg="add mod">
          <ac:chgData name="Cass, B" userId="3fc04dae-4c94-4e36-be0a-8016a362df72" providerId="ADAL" clId="{AD22E6E4-6590-4AC6-A781-88C9EAFCA0AF}" dt="2025-04-16T17:09:19.570" v="6484" actId="1076"/>
          <ac:spMkLst>
            <pc:docMk/>
            <pc:sldMk cId="3315824970" sldId="306"/>
            <ac:spMk id="45" creationId="{EDE86F22-EA60-0448-6FBD-E66F67ED5B96}"/>
          </ac:spMkLst>
        </pc:spChg>
        <pc:spChg chg="add mod">
          <ac:chgData name="Cass, B" userId="3fc04dae-4c94-4e36-be0a-8016a362df72" providerId="ADAL" clId="{AD22E6E4-6590-4AC6-A781-88C9EAFCA0AF}" dt="2025-04-16T17:10:32.507" v="6494" actId="1076"/>
          <ac:spMkLst>
            <pc:docMk/>
            <pc:sldMk cId="3315824970" sldId="306"/>
            <ac:spMk id="46" creationId="{9ABA885E-E5F4-8EA9-21DD-9D440FA6CE53}"/>
          </ac:spMkLst>
        </pc:spChg>
        <pc:spChg chg="add mod">
          <ac:chgData name="Cass, B" userId="3fc04dae-4c94-4e36-be0a-8016a362df72" providerId="ADAL" clId="{AD22E6E4-6590-4AC6-A781-88C9EAFCA0AF}" dt="2025-04-16T17:12:49.359" v="6502" actId="1076"/>
          <ac:spMkLst>
            <pc:docMk/>
            <pc:sldMk cId="3315824970" sldId="306"/>
            <ac:spMk id="47" creationId="{39EC9885-F6EC-92AC-33BD-A96038EF612E}"/>
          </ac:spMkLst>
        </pc:spChg>
        <pc:spChg chg="add mod">
          <ac:chgData name="Cass, B" userId="3fc04dae-4c94-4e36-be0a-8016a362df72" providerId="ADAL" clId="{AD22E6E4-6590-4AC6-A781-88C9EAFCA0AF}" dt="2025-04-16T17:17:45.336" v="6600" actId="1076"/>
          <ac:spMkLst>
            <pc:docMk/>
            <pc:sldMk cId="3315824970" sldId="306"/>
            <ac:spMk id="48" creationId="{6E9CC291-7BB8-646A-148A-3F3FC83C8C81}"/>
          </ac:spMkLst>
        </pc:spChg>
        <pc:spChg chg="add mod">
          <ac:chgData name="Cass, B" userId="3fc04dae-4c94-4e36-be0a-8016a362df72" providerId="ADAL" clId="{AD22E6E4-6590-4AC6-A781-88C9EAFCA0AF}" dt="2025-04-16T17:01:33.167" v="6391" actId="20577"/>
          <ac:spMkLst>
            <pc:docMk/>
            <pc:sldMk cId="3315824970" sldId="306"/>
            <ac:spMk id="53" creationId="{E7526864-1523-8436-C13F-B8498AFBC45B}"/>
          </ac:spMkLst>
        </pc:spChg>
        <pc:spChg chg="add mod ord">
          <ac:chgData name="Cass, B" userId="3fc04dae-4c94-4e36-be0a-8016a362df72" providerId="ADAL" clId="{AD22E6E4-6590-4AC6-A781-88C9EAFCA0AF}" dt="2025-04-16T16:55:19.475" v="6308" actId="166"/>
          <ac:spMkLst>
            <pc:docMk/>
            <pc:sldMk cId="3315824970" sldId="306"/>
            <ac:spMk id="54" creationId="{A0D4A0ED-EDCF-E33C-4389-61DD21CFE3D9}"/>
          </ac:spMkLst>
        </pc:spChg>
        <pc:spChg chg="add mod">
          <ac:chgData name="Cass, B" userId="3fc04dae-4c94-4e36-be0a-8016a362df72" providerId="ADAL" clId="{AD22E6E4-6590-4AC6-A781-88C9EAFCA0AF}" dt="2025-04-16T16:55:45.163" v="6316" actId="1076"/>
          <ac:spMkLst>
            <pc:docMk/>
            <pc:sldMk cId="3315824970" sldId="306"/>
            <ac:spMk id="65" creationId="{9D045E7B-1E05-49DE-CCE2-0CD4517553D5}"/>
          </ac:spMkLst>
        </pc:spChg>
        <pc:spChg chg="add mod ord">
          <ac:chgData name="Cass, B" userId="3fc04dae-4c94-4e36-be0a-8016a362df72" providerId="ADAL" clId="{AD22E6E4-6590-4AC6-A781-88C9EAFCA0AF}" dt="2025-04-16T16:57:35.800" v="6343" actId="166"/>
          <ac:spMkLst>
            <pc:docMk/>
            <pc:sldMk cId="3315824970" sldId="306"/>
            <ac:spMk id="66" creationId="{80BD30F6-E58C-E102-95A1-40ADCD4A03D5}"/>
          </ac:spMkLst>
        </pc:spChg>
        <pc:spChg chg="add mod">
          <ac:chgData name="Cass, B" userId="3fc04dae-4c94-4e36-be0a-8016a362df72" providerId="ADAL" clId="{AD22E6E4-6590-4AC6-A781-88C9EAFCA0AF}" dt="2025-04-16T16:58:07.698" v="6353" actId="1076"/>
          <ac:spMkLst>
            <pc:docMk/>
            <pc:sldMk cId="3315824970" sldId="306"/>
            <ac:spMk id="77" creationId="{D2E34C25-F7F7-2640-CF61-7884A4392527}"/>
          </ac:spMkLst>
        </pc:spChg>
        <pc:spChg chg="add mod">
          <ac:chgData name="Cass, B" userId="3fc04dae-4c94-4e36-be0a-8016a362df72" providerId="ADAL" clId="{AD22E6E4-6590-4AC6-A781-88C9EAFCA0AF}" dt="2025-04-16T16:58:28.351" v="6357" actId="1076"/>
          <ac:spMkLst>
            <pc:docMk/>
            <pc:sldMk cId="3315824970" sldId="306"/>
            <ac:spMk id="78" creationId="{018C6A6F-F020-7209-B073-C9FF58FC6393}"/>
          </ac:spMkLst>
        </pc:spChg>
        <pc:spChg chg="add mod">
          <ac:chgData name="Cass, B" userId="3fc04dae-4c94-4e36-be0a-8016a362df72" providerId="ADAL" clId="{AD22E6E4-6590-4AC6-A781-88C9EAFCA0AF}" dt="2025-04-16T17:06:23.610" v="6453" actId="1076"/>
          <ac:spMkLst>
            <pc:docMk/>
            <pc:sldMk cId="3315824970" sldId="306"/>
            <ac:spMk id="92" creationId="{8491ADB2-E859-0FFA-48E0-0BBF838A1A31}"/>
          </ac:spMkLst>
        </pc:spChg>
        <pc:spChg chg="add mod">
          <ac:chgData name="Cass, B" userId="3fc04dae-4c94-4e36-be0a-8016a362df72" providerId="ADAL" clId="{AD22E6E4-6590-4AC6-A781-88C9EAFCA0AF}" dt="2025-04-16T17:16:06.769" v="6564" actId="1076"/>
          <ac:spMkLst>
            <pc:docMk/>
            <pc:sldMk cId="3315824970" sldId="306"/>
            <ac:spMk id="111" creationId="{169B871C-29A6-8C64-5175-4CB0F200CA89}"/>
          </ac:spMkLst>
        </pc:spChg>
        <pc:spChg chg="add mod">
          <ac:chgData name="Cass, B" userId="3fc04dae-4c94-4e36-be0a-8016a362df72" providerId="ADAL" clId="{AD22E6E4-6590-4AC6-A781-88C9EAFCA0AF}" dt="2025-04-16T17:16:26.757" v="6577" actId="1076"/>
          <ac:spMkLst>
            <pc:docMk/>
            <pc:sldMk cId="3315824970" sldId="306"/>
            <ac:spMk id="112" creationId="{1BFC118C-2B25-D7E7-8133-70C605AA5214}"/>
          </ac:spMkLst>
        </pc:spChg>
        <pc:spChg chg="add mod">
          <ac:chgData name="Cass, B" userId="3fc04dae-4c94-4e36-be0a-8016a362df72" providerId="ADAL" clId="{AD22E6E4-6590-4AC6-A781-88C9EAFCA0AF}" dt="2025-04-16T17:16:37.758" v="6587" actId="20577"/>
          <ac:spMkLst>
            <pc:docMk/>
            <pc:sldMk cId="3315824970" sldId="306"/>
            <ac:spMk id="113" creationId="{7BCC95DA-24E6-8230-C3A2-02B9E4B3D862}"/>
          </ac:spMkLst>
        </pc:spChg>
        <pc:spChg chg="add mod">
          <ac:chgData name="Cass, B" userId="3fc04dae-4c94-4e36-be0a-8016a362df72" providerId="ADAL" clId="{AD22E6E4-6590-4AC6-A781-88C9EAFCA0AF}" dt="2025-04-16T17:16:46.200" v="6595" actId="20577"/>
          <ac:spMkLst>
            <pc:docMk/>
            <pc:sldMk cId="3315824970" sldId="306"/>
            <ac:spMk id="114" creationId="{16AEFE1E-53BB-1EBA-DC9F-0A97BBE230F5}"/>
          </ac:spMkLst>
        </pc:spChg>
        <pc:spChg chg="add mod">
          <ac:chgData name="Cass, B" userId="3fc04dae-4c94-4e36-be0a-8016a362df72" providerId="ADAL" clId="{AD22E6E4-6590-4AC6-A781-88C9EAFCA0AF}" dt="2025-04-16T17:27:30.696" v="6804"/>
          <ac:spMkLst>
            <pc:docMk/>
            <pc:sldMk cId="3315824970" sldId="306"/>
            <ac:spMk id="116" creationId="{99607BDE-97AC-FD33-885D-2FC5372E6196}"/>
          </ac:spMkLst>
        </pc:spChg>
        <pc:spChg chg="add mod">
          <ac:chgData name="Cass, B" userId="3fc04dae-4c94-4e36-be0a-8016a362df72" providerId="ADAL" clId="{AD22E6E4-6590-4AC6-A781-88C9EAFCA0AF}" dt="2025-04-16T18:26:03.777" v="7008" actId="1076"/>
          <ac:spMkLst>
            <pc:docMk/>
            <pc:sldMk cId="3315824970" sldId="306"/>
            <ac:spMk id="117" creationId="{61F6E0F4-68E0-355E-4F46-4AE454F48D1F}"/>
          </ac:spMkLst>
        </pc:spChg>
        <pc:spChg chg="add mod">
          <ac:chgData name="Cass, B" userId="3fc04dae-4c94-4e36-be0a-8016a362df72" providerId="ADAL" clId="{AD22E6E4-6590-4AC6-A781-88C9EAFCA0AF}" dt="2025-04-16T18:26:13.341" v="7011" actId="1076"/>
          <ac:spMkLst>
            <pc:docMk/>
            <pc:sldMk cId="3315824970" sldId="306"/>
            <ac:spMk id="118" creationId="{69F94F1F-7A44-9A6F-B5C4-2ADD8F827D5A}"/>
          </ac:spMkLst>
        </pc:spChg>
        <pc:spChg chg="add mod">
          <ac:chgData name="Cass, B" userId="3fc04dae-4c94-4e36-be0a-8016a362df72" providerId="ADAL" clId="{AD22E6E4-6590-4AC6-A781-88C9EAFCA0AF}" dt="2025-04-16T18:26:23.881" v="7014" actId="1076"/>
          <ac:spMkLst>
            <pc:docMk/>
            <pc:sldMk cId="3315824970" sldId="306"/>
            <ac:spMk id="119" creationId="{952D0D5B-0C0E-B97D-EB2E-665219AB965F}"/>
          </ac:spMkLst>
        </pc:spChg>
        <pc:spChg chg="add mod">
          <ac:chgData name="Cass, B" userId="3fc04dae-4c94-4e36-be0a-8016a362df72" providerId="ADAL" clId="{AD22E6E4-6590-4AC6-A781-88C9EAFCA0AF}" dt="2025-04-16T18:26:34.984" v="7017" actId="1076"/>
          <ac:spMkLst>
            <pc:docMk/>
            <pc:sldMk cId="3315824970" sldId="306"/>
            <ac:spMk id="120" creationId="{F555F9A8-5523-AFC8-AFC3-918B7A17B03D}"/>
          </ac:spMkLst>
        </pc:spChg>
        <pc:spChg chg="add mod">
          <ac:chgData name="Cass, B" userId="3fc04dae-4c94-4e36-be0a-8016a362df72" providerId="ADAL" clId="{AD22E6E4-6590-4AC6-A781-88C9EAFCA0AF}" dt="2025-04-16T18:26:46.286" v="7020" actId="1076"/>
          <ac:spMkLst>
            <pc:docMk/>
            <pc:sldMk cId="3315824970" sldId="306"/>
            <ac:spMk id="121" creationId="{F3F42E4D-FC47-36B6-2C2C-07C2F43A7089}"/>
          </ac:spMkLst>
        </pc:spChg>
        <pc:spChg chg="add mod">
          <ac:chgData name="Cass, B" userId="3fc04dae-4c94-4e36-be0a-8016a362df72" providerId="ADAL" clId="{AD22E6E4-6590-4AC6-A781-88C9EAFCA0AF}" dt="2025-04-16T18:26:54.465" v="7023" actId="1076"/>
          <ac:spMkLst>
            <pc:docMk/>
            <pc:sldMk cId="3315824970" sldId="306"/>
            <ac:spMk id="122" creationId="{71F72E5E-65C7-70AC-1948-1F871A913BDF}"/>
          </ac:spMkLst>
        </pc:spChg>
        <pc:spChg chg="add mod">
          <ac:chgData name="Cass, B" userId="3fc04dae-4c94-4e36-be0a-8016a362df72" providerId="ADAL" clId="{AD22E6E4-6590-4AC6-A781-88C9EAFCA0AF}" dt="2025-04-16T18:27:04.108" v="7026" actId="1076"/>
          <ac:spMkLst>
            <pc:docMk/>
            <pc:sldMk cId="3315824970" sldId="306"/>
            <ac:spMk id="123" creationId="{E4E8C3CF-C2F2-EE5E-DC93-48330352C180}"/>
          </ac:spMkLst>
        </pc:spChg>
        <pc:spChg chg="add mod">
          <ac:chgData name="Cass, B" userId="3fc04dae-4c94-4e36-be0a-8016a362df72" providerId="ADAL" clId="{AD22E6E4-6590-4AC6-A781-88C9EAFCA0AF}" dt="2025-04-16T18:27:13.492" v="7029" actId="1076"/>
          <ac:spMkLst>
            <pc:docMk/>
            <pc:sldMk cId="3315824970" sldId="306"/>
            <ac:spMk id="124" creationId="{2897FC8C-08B7-29A0-05A1-59A15A0C72B4}"/>
          </ac:spMkLst>
        </pc:spChg>
        <pc:grpChg chg="mod">
          <ac:chgData name="Cass, B" userId="3fc04dae-4c94-4e36-be0a-8016a362df72" providerId="ADAL" clId="{AD22E6E4-6590-4AC6-A781-88C9EAFCA0AF}" dt="2025-04-16T17:09:13.186" v="6478"/>
          <ac:grpSpMkLst>
            <pc:docMk/>
            <pc:sldMk cId="3315824970" sldId="306"/>
            <ac:grpSpMk id="100" creationId="{4906AB98-4A71-C902-F0B1-41A2CFDDFF7C}"/>
          </ac:grpSpMkLst>
        </pc:grpChg>
        <pc:inkChg chg="add">
          <ac:chgData name="Cass, B" userId="3fc04dae-4c94-4e36-be0a-8016a362df72" providerId="ADAL" clId="{AD22E6E4-6590-4AC6-A781-88C9EAFCA0AF}" dt="2025-04-16T16:42:41.039" v="6169" actId="9405"/>
          <ac:inkMkLst>
            <pc:docMk/>
            <pc:sldMk cId="3315824970" sldId="306"/>
            <ac:inkMk id="25" creationId="{5FF8B757-DC46-A314-9037-B9A4885070A8}"/>
          </ac:inkMkLst>
        </pc:inkChg>
        <pc:inkChg chg="add">
          <ac:chgData name="Cass, B" userId="3fc04dae-4c94-4e36-be0a-8016a362df72" providerId="ADAL" clId="{AD22E6E4-6590-4AC6-A781-88C9EAFCA0AF}" dt="2025-04-16T16:44:38.934" v="6191" actId="9405"/>
          <ac:inkMkLst>
            <pc:docMk/>
            <pc:sldMk cId="3315824970" sldId="306"/>
            <ac:inkMk id="28" creationId="{67B9A4F3-7D39-F85E-8167-AAFE789BF067}"/>
          </ac:inkMkLst>
        </pc:inkChg>
        <pc:inkChg chg="add">
          <ac:chgData name="Cass, B" userId="3fc04dae-4c94-4e36-be0a-8016a362df72" providerId="ADAL" clId="{AD22E6E4-6590-4AC6-A781-88C9EAFCA0AF}" dt="2025-04-16T16:48:39.572" v="6250" actId="9405"/>
          <ac:inkMkLst>
            <pc:docMk/>
            <pc:sldMk cId="3315824970" sldId="306"/>
            <ac:inkMk id="49" creationId="{F7645017-2E26-AE79-1A7E-0C0E4731BAAE}"/>
          </ac:inkMkLst>
        </pc:inkChg>
        <pc:inkChg chg="add">
          <ac:chgData name="Cass, B" userId="3fc04dae-4c94-4e36-be0a-8016a362df72" providerId="ADAL" clId="{AD22E6E4-6590-4AC6-A781-88C9EAFCA0AF}" dt="2025-04-16T16:55:29.615" v="6310" actId="9405"/>
          <ac:inkMkLst>
            <pc:docMk/>
            <pc:sldMk cId="3315824970" sldId="306"/>
            <ac:inkMk id="64" creationId="{5037E0F2-A58E-9C90-3ED1-825E09CC790C}"/>
          </ac:inkMkLst>
        </pc:inkChg>
        <pc:inkChg chg="add">
          <ac:chgData name="Cass, B" userId="3fc04dae-4c94-4e36-be0a-8016a362df72" providerId="ADAL" clId="{AD22E6E4-6590-4AC6-A781-88C9EAFCA0AF}" dt="2025-04-16T16:57:51.373" v="6348" actId="9405"/>
          <ac:inkMkLst>
            <pc:docMk/>
            <pc:sldMk cId="3315824970" sldId="306"/>
            <ac:inkMk id="76" creationId="{F2600414-6C57-A10E-E4C6-EE6D3090E976}"/>
          </ac:inkMkLst>
        </pc:inkChg>
        <pc:inkChg chg="add">
          <ac:chgData name="Cass, B" userId="3fc04dae-4c94-4e36-be0a-8016a362df72" providerId="ADAL" clId="{AD22E6E4-6590-4AC6-A781-88C9EAFCA0AF}" dt="2025-04-16T17:01:56.314" v="6395" actId="9405"/>
          <ac:inkMkLst>
            <pc:docMk/>
            <pc:sldMk cId="3315824970" sldId="306"/>
            <ac:inkMk id="79" creationId="{BB23E58B-C4A4-D5F9-BDE1-18659086C324}"/>
          </ac:inkMkLst>
        </pc:inkChg>
        <pc:inkChg chg="add">
          <ac:chgData name="Cass, B" userId="3fc04dae-4c94-4e36-be0a-8016a362df72" providerId="ADAL" clId="{AD22E6E4-6590-4AC6-A781-88C9EAFCA0AF}" dt="2025-04-16T17:06:15.777" v="6451" actId="9405"/>
          <ac:inkMkLst>
            <pc:docMk/>
            <pc:sldMk cId="3315824970" sldId="306"/>
            <ac:inkMk id="91" creationId="{74A06CA9-26DA-9606-D8EF-C9F9A262584C}"/>
          </ac:inkMkLst>
        </pc:inkChg>
        <pc:inkChg chg="add">
          <ac:chgData name="Cass, B" userId="3fc04dae-4c94-4e36-be0a-8016a362df72" providerId="ADAL" clId="{AD22E6E4-6590-4AC6-A781-88C9EAFCA0AF}" dt="2025-04-16T17:07:56.012" v="6459" actId="9405"/>
          <ac:inkMkLst>
            <pc:docMk/>
            <pc:sldMk cId="3315824970" sldId="306"/>
            <ac:inkMk id="93" creationId="{A402C84B-2DCF-8EB8-D526-D84739FBBA56}"/>
          </ac:inkMkLst>
        </pc:inkChg>
        <pc:inkChg chg="add mod">
          <ac:chgData name="Cass, B" userId="3fc04dae-4c94-4e36-be0a-8016a362df72" providerId="ADAL" clId="{AD22E6E4-6590-4AC6-A781-88C9EAFCA0AF}" dt="2025-04-16T17:09:13.186" v="6478"/>
          <ac:inkMkLst>
            <pc:docMk/>
            <pc:sldMk cId="3315824970" sldId="306"/>
            <ac:inkMk id="94" creationId="{AAE79BE5-136A-2FB4-3085-A66B407D3A30}"/>
          </ac:inkMkLst>
        </pc:inkChg>
        <pc:inkChg chg="add mod">
          <ac:chgData name="Cass, B" userId="3fc04dae-4c94-4e36-be0a-8016a362df72" providerId="ADAL" clId="{AD22E6E4-6590-4AC6-A781-88C9EAFCA0AF}" dt="2025-04-16T17:09:13.186" v="6478"/>
          <ac:inkMkLst>
            <pc:docMk/>
            <pc:sldMk cId="3315824970" sldId="306"/>
            <ac:inkMk id="95" creationId="{DA6513B3-70F3-6100-2E80-70FFA7E619BA}"/>
          </ac:inkMkLst>
        </pc:inkChg>
        <pc:inkChg chg="add mod">
          <ac:chgData name="Cass, B" userId="3fc04dae-4c94-4e36-be0a-8016a362df72" providerId="ADAL" clId="{AD22E6E4-6590-4AC6-A781-88C9EAFCA0AF}" dt="2025-04-16T17:09:13.186" v="6478"/>
          <ac:inkMkLst>
            <pc:docMk/>
            <pc:sldMk cId="3315824970" sldId="306"/>
            <ac:inkMk id="96" creationId="{4038CCC1-B808-AA3F-544E-1A308945FC3B}"/>
          </ac:inkMkLst>
        </pc:inkChg>
        <pc:inkChg chg="add mod">
          <ac:chgData name="Cass, B" userId="3fc04dae-4c94-4e36-be0a-8016a362df72" providerId="ADAL" clId="{AD22E6E4-6590-4AC6-A781-88C9EAFCA0AF}" dt="2025-04-16T17:09:13.186" v="6478"/>
          <ac:inkMkLst>
            <pc:docMk/>
            <pc:sldMk cId="3315824970" sldId="306"/>
            <ac:inkMk id="98" creationId="{0076E277-31C7-CC39-FE5F-0F3F18BD5BBA}"/>
          </ac:inkMkLst>
        </pc:inkChg>
        <pc:inkChg chg="add mod">
          <ac:chgData name="Cass, B" userId="3fc04dae-4c94-4e36-be0a-8016a362df72" providerId="ADAL" clId="{AD22E6E4-6590-4AC6-A781-88C9EAFCA0AF}" dt="2025-04-16T17:09:13.186" v="6478"/>
          <ac:inkMkLst>
            <pc:docMk/>
            <pc:sldMk cId="3315824970" sldId="306"/>
            <ac:inkMk id="99" creationId="{11EEC6DE-F7D1-0762-8347-6EC25B550194}"/>
          </ac:inkMkLst>
        </pc:inkChg>
        <pc:inkChg chg="add">
          <ac:chgData name="Cass, B" userId="3fc04dae-4c94-4e36-be0a-8016a362df72" providerId="ADAL" clId="{AD22E6E4-6590-4AC6-A781-88C9EAFCA0AF}" dt="2025-04-16T17:10:29.002" v="6493" actId="9405"/>
          <ac:inkMkLst>
            <pc:docMk/>
            <pc:sldMk cId="3315824970" sldId="306"/>
            <ac:inkMk id="101" creationId="{8E38A771-9408-DE3D-2A2C-E4951B083B35}"/>
          </ac:inkMkLst>
        </pc:inkChg>
        <pc:inkChg chg="add">
          <ac:chgData name="Cass, B" userId="3fc04dae-4c94-4e36-be0a-8016a362df72" providerId="ADAL" clId="{AD22E6E4-6590-4AC6-A781-88C9EAFCA0AF}" dt="2025-04-16T17:12:41.096" v="6498" actId="9405"/>
          <ac:inkMkLst>
            <pc:docMk/>
            <pc:sldMk cId="3315824970" sldId="306"/>
            <ac:inkMk id="102" creationId="{6F9EBAFB-43D0-C387-E271-E3F264B88574}"/>
          </ac:inkMkLst>
        </pc:inkChg>
        <pc:inkChg chg="add">
          <ac:chgData name="Cass, B" userId="3fc04dae-4c94-4e36-be0a-8016a362df72" providerId="ADAL" clId="{AD22E6E4-6590-4AC6-A781-88C9EAFCA0AF}" dt="2025-04-16T17:17:51.997" v="6601" actId="9405"/>
          <ac:inkMkLst>
            <pc:docMk/>
            <pc:sldMk cId="3315824970" sldId="306"/>
            <ac:inkMk id="115" creationId="{EF6346C6-3F55-3105-1736-F06420A16ABA}"/>
          </ac:inkMkLst>
        </pc:inkChg>
        <pc:cxnChg chg="add mod">
          <ac:chgData name="Cass, B" userId="3fc04dae-4c94-4e36-be0a-8016a362df72" providerId="ADAL" clId="{AD22E6E4-6590-4AC6-A781-88C9EAFCA0AF}" dt="2025-04-16T16:55:14.934" v="6307" actId="14100"/>
          <ac:cxnSpMkLst>
            <pc:docMk/>
            <pc:sldMk cId="3315824970" sldId="306"/>
            <ac:cxnSpMk id="56" creationId="{607304F7-6653-9506-A45F-11CCD50F48CB}"/>
          </ac:cxnSpMkLst>
        </pc:cxnChg>
        <pc:cxnChg chg="add mod">
          <ac:chgData name="Cass, B" userId="3fc04dae-4c94-4e36-be0a-8016a362df72" providerId="ADAL" clId="{AD22E6E4-6590-4AC6-A781-88C9EAFCA0AF}" dt="2025-04-16T16:55:22.818" v="6309" actId="14100"/>
          <ac:cxnSpMkLst>
            <pc:docMk/>
            <pc:sldMk cId="3315824970" sldId="306"/>
            <ac:cxnSpMk id="58" creationId="{6FDB1527-D49A-5936-532C-0244A54342AD}"/>
          </ac:cxnSpMkLst>
        </pc:cxnChg>
        <pc:cxnChg chg="add mod">
          <ac:chgData name="Cass, B" userId="3fc04dae-4c94-4e36-be0a-8016a362df72" providerId="ADAL" clId="{AD22E6E4-6590-4AC6-A781-88C9EAFCA0AF}" dt="2025-04-16T16:57:29.474" v="6342" actId="692"/>
          <ac:cxnSpMkLst>
            <pc:docMk/>
            <pc:sldMk cId="3315824970" sldId="306"/>
            <ac:cxnSpMk id="68" creationId="{67842B15-8EAF-407B-4249-B2B6D2C8B71B}"/>
          </ac:cxnSpMkLst>
        </pc:cxnChg>
        <pc:cxnChg chg="add mod">
          <ac:chgData name="Cass, B" userId="3fc04dae-4c94-4e36-be0a-8016a362df72" providerId="ADAL" clId="{AD22E6E4-6590-4AC6-A781-88C9EAFCA0AF}" dt="2025-04-16T16:57:24.628" v="6335" actId="692"/>
          <ac:cxnSpMkLst>
            <pc:docMk/>
            <pc:sldMk cId="3315824970" sldId="306"/>
            <ac:cxnSpMk id="70" creationId="{29508090-9F6A-4459-B6F3-EEF5D5713BE3}"/>
          </ac:cxnSpMkLst>
        </pc:cxnChg>
        <pc:cxnChg chg="add mod ord">
          <ac:chgData name="Cass, B" userId="3fc04dae-4c94-4e36-be0a-8016a362df72" providerId="ADAL" clId="{AD22E6E4-6590-4AC6-A781-88C9EAFCA0AF}" dt="2025-04-16T17:05:33.448" v="6444" actId="167"/>
          <ac:cxnSpMkLst>
            <pc:docMk/>
            <pc:sldMk cId="3315824970" sldId="306"/>
            <ac:cxnSpMk id="85" creationId="{4903BA3D-9C42-F543-5708-319CD55783B1}"/>
          </ac:cxnSpMkLst>
        </pc:cxnChg>
        <pc:cxnChg chg="add mod ord">
          <ac:chgData name="Cass, B" userId="3fc04dae-4c94-4e36-be0a-8016a362df72" providerId="ADAL" clId="{AD22E6E4-6590-4AC6-A781-88C9EAFCA0AF}" dt="2025-04-16T17:05:38.824" v="6446" actId="14100"/>
          <ac:cxnSpMkLst>
            <pc:docMk/>
            <pc:sldMk cId="3315824970" sldId="306"/>
            <ac:cxnSpMk id="88" creationId="{7CB49806-AFB6-72AC-F771-8A42BB8AFB6F}"/>
          </ac:cxnSpMkLst>
        </pc:cxnChg>
        <pc:cxnChg chg="add mod ord">
          <ac:chgData name="Cass, B" userId="3fc04dae-4c94-4e36-be0a-8016a362df72" providerId="ADAL" clId="{AD22E6E4-6590-4AC6-A781-88C9EAFCA0AF}" dt="2025-04-16T17:13:31.451" v="6514" actId="14100"/>
          <ac:cxnSpMkLst>
            <pc:docMk/>
            <pc:sldMk cId="3315824970" sldId="306"/>
            <ac:cxnSpMk id="104" creationId="{A7DAA673-C3D0-FB63-35BA-6B2F989E0EBF}"/>
          </ac:cxnSpMkLst>
        </pc:cxnChg>
        <pc:cxnChg chg="add mod ord">
          <ac:chgData name="Cass, B" userId="3fc04dae-4c94-4e36-be0a-8016a362df72" providerId="ADAL" clId="{AD22E6E4-6590-4AC6-A781-88C9EAFCA0AF}" dt="2025-04-16T17:13:57.522" v="6521" actId="14100"/>
          <ac:cxnSpMkLst>
            <pc:docMk/>
            <pc:sldMk cId="3315824970" sldId="306"/>
            <ac:cxnSpMk id="107" creationId="{28D84BA3-F2D5-AAF3-D999-337F0AAA3B0F}"/>
          </ac:cxnSpMkLst>
        </pc:cxnChg>
      </pc:sldChg>
      <pc:sldChg chg="addSp modSp add setBg">
        <pc:chgData name="Cass, B" userId="3fc04dae-4c94-4e36-be0a-8016a362df72" providerId="ADAL" clId="{AD22E6E4-6590-4AC6-A781-88C9EAFCA0AF}" dt="2025-04-16T17:03:47.456" v="6421" actId="20577"/>
        <pc:sldMkLst>
          <pc:docMk/>
          <pc:sldMk cId="3181115958" sldId="307"/>
        </pc:sldMkLst>
      </pc:sldChg>
      <pc:sldChg chg="addSp modSp add mod setBg modAnim">
        <pc:chgData name="Cass, B" userId="3fc04dae-4c94-4e36-be0a-8016a362df72" providerId="ADAL" clId="{AD22E6E4-6590-4AC6-A781-88C9EAFCA0AF}" dt="2025-04-16T18:27:15.738" v="7030"/>
        <pc:sldMkLst>
          <pc:docMk/>
          <pc:sldMk cId="901965375" sldId="308"/>
        </pc:sldMkLst>
        <pc:spChg chg="add mod">
          <ac:chgData name="Cass, B" userId="3fc04dae-4c94-4e36-be0a-8016a362df72" providerId="ADAL" clId="{AD22E6E4-6590-4AC6-A781-88C9EAFCA0AF}" dt="2025-04-16T17:22:00.088" v="6690" actId="1076"/>
          <ac:spMkLst>
            <pc:docMk/>
            <pc:sldMk cId="901965375" sldId="308"/>
            <ac:spMk id="2" creationId="{B7D56142-5E67-E4A2-CDF2-49D9795A74A7}"/>
          </ac:spMkLst>
        </pc:spChg>
        <pc:spChg chg="add mod">
          <ac:chgData name="Cass, B" userId="3fc04dae-4c94-4e36-be0a-8016a362df72" providerId="ADAL" clId="{AD22E6E4-6590-4AC6-A781-88C9EAFCA0AF}" dt="2025-04-16T17:22:52.496" v="6695" actId="20577"/>
          <ac:spMkLst>
            <pc:docMk/>
            <pc:sldMk cId="901965375" sldId="308"/>
            <ac:spMk id="3" creationId="{A03A554E-9A9E-1ED6-D9E0-D0ABB1D6AF68}"/>
          </ac:spMkLst>
        </pc:spChg>
        <pc:spChg chg="add mod">
          <ac:chgData name="Cass, B" userId="3fc04dae-4c94-4e36-be0a-8016a362df72" providerId="ADAL" clId="{AD22E6E4-6590-4AC6-A781-88C9EAFCA0AF}" dt="2025-04-16T17:23:10.904" v="6707" actId="1076"/>
          <ac:spMkLst>
            <pc:docMk/>
            <pc:sldMk cId="901965375" sldId="308"/>
            <ac:spMk id="4" creationId="{36FBA399-014F-3903-6560-9A301C7CC54D}"/>
          </ac:spMkLst>
        </pc:spChg>
        <pc:spChg chg="add mod">
          <ac:chgData name="Cass, B" userId="3fc04dae-4c94-4e36-be0a-8016a362df72" providerId="ADAL" clId="{AD22E6E4-6590-4AC6-A781-88C9EAFCA0AF}" dt="2025-04-16T17:23:27.382" v="6718" actId="1076"/>
          <ac:spMkLst>
            <pc:docMk/>
            <pc:sldMk cId="901965375" sldId="308"/>
            <ac:spMk id="5" creationId="{07178251-8B10-12AE-FBAF-CFDAA9F39507}"/>
          </ac:spMkLst>
        </pc:spChg>
        <pc:spChg chg="mod">
          <ac:chgData name="Cass, B" userId="3fc04dae-4c94-4e36-be0a-8016a362df72" providerId="ADAL" clId="{AD22E6E4-6590-4AC6-A781-88C9EAFCA0AF}" dt="2025-04-16T17:20:07.575" v="6676" actId="1076"/>
          <ac:spMkLst>
            <pc:docMk/>
            <pc:sldMk cId="901965375" sldId="308"/>
            <ac:spMk id="6" creationId="{E9160726-6CE3-BB16-FE88-FF84B79D5FD7}"/>
          </ac:spMkLst>
        </pc:spChg>
        <pc:spChg chg="add mod">
          <ac:chgData name="Cass, B" userId="3fc04dae-4c94-4e36-be0a-8016a362df72" providerId="ADAL" clId="{AD22E6E4-6590-4AC6-A781-88C9EAFCA0AF}" dt="2025-04-16T17:23:41.735" v="6732" actId="20577"/>
          <ac:spMkLst>
            <pc:docMk/>
            <pc:sldMk cId="901965375" sldId="308"/>
            <ac:spMk id="15" creationId="{9F5C6AD3-5D3B-C72B-6EB1-577BD55CE962}"/>
          </ac:spMkLst>
        </pc:spChg>
        <pc:spChg chg="add mod">
          <ac:chgData name="Cass, B" userId="3fc04dae-4c94-4e36-be0a-8016a362df72" providerId="ADAL" clId="{AD22E6E4-6590-4AC6-A781-88C9EAFCA0AF}" dt="2025-04-16T17:23:53.005" v="6740" actId="1076"/>
          <ac:spMkLst>
            <pc:docMk/>
            <pc:sldMk cId="901965375" sldId="308"/>
            <ac:spMk id="30" creationId="{01394D5E-F7CB-9296-71DD-4176D39BF283}"/>
          </ac:spMkLst>
        </pc:spChg>
        <pc:spChg chg="add mod">
          <ac:chgData name="Cass, B" userId="3fc04dae-4c94-4e36-be0a-8016a362df72" providerId="ADAL" clId="{AD22E6E4-6590-4AC6-A781-88C9EAFCA0AF}" dt="2025-04-16T17:24:04.839" v="6744" actId="20577"/>
          <ac:spMkLst>
            <pc:docMk/>
            <pc:sldMk cId="901965375" sldId="308"/>
            <ac:spMk id="31" creationId="{0782472D-5F12-8203-5B28-D0419C3C0646}"/>
          </ac:spMkLst>
        </pc:spChg>
        <pc:spChg chg="add mod">
          <ac:chgData name="Cass, B" userId="3fc04dae-4c94-4e36-be0a-8016a362df72" providerId="ADAL" clId="{AD22E6E4-6590-4AC6-A781-88C9EAFCA0AF}" dt="2025-04-16T17:24:15.900" v="6752" actId="1076"/>
          <ac:spMkLst>
            <pc:docMk/>
            <pc:sldMk cId="901965375" sldId="308"/>
            <ac:spMk id="35" creationId="{73701DFC-9A07-5AEC-DF99-2EDE8C4E566E}"/>
          </ac:spMkLst>
        </pc:spChg>
        <pc:spChg chg="add mod">
          <ac:chgData name="Cass, B" userId="3fc04dae-4c94-4e36-be0a-8016a362df72" providerId="ADAL" clId="{AD22E6E4-6590-4AC6-A781-88C9EAFCA0AF}" dt="2025-04-16T17:24:59.458" v="6761" actId="1076"/>
          <ac:spMkLst>
            <pc:docMk/>
            <pc:sldMk cId="901965375" sldId="308"/>
            <ac:spMk id="40" creationId="{87A66348-4D42-824C-1847-3E30056CAF9D}"/>
          </ac:spMkLst>
        </pc:spChg>
        <pc:spChg chg="add mod">
          <ac:chgData name="Cass, B" userId="3fc04dae-4c94-4e36-be0a-8016a362df72" providerId="ADAL" clId="{AD22E6E4-6590-4AC6-A781-88C9EAFCA0AF}" dt="2025-04-16T17:25:30.275" v="6770" actId="1076"/>
          <ac:spMkLst>
            <pc:docMk/>
            <pc:sldMk cId="901965375" sldId="308"/>
            <ac:spMk id="41" creationId="{444F7771-2334-2D01-7BA9-A0A4E9147F5C}"/>
          </ac:spMkLst>
        </pc:spChg>
        <pc:spChg chg="add mod">
          <ac:chgData name="Cass, B" userId="3fc04dae-4c94-4e36-be0a-8016a362df72" providerId="ADAL" clId="{AD22E6E4-6590-4AC6-A781-88C9EAFCA0AF}" dt="2025-04-16T17:25:48.858" v="6779" actId="1076"/>
          <ac:spMkLst>
            <pc:docMk/>
            <pc:sldMk cId="901965375" sldId="308"/>
            <ac:spMk id="42" creationId="{1FC412E4-4B7B-29F8-B892-84EC53E5BB0B}"/>
          </ac:spMkLst>
        </pc:spChg>
        <pc:spChg chg="add mod">
          <ac:chgData name="Cass, B" userId="3fc04dae-4c94-4e36-be0a-8016a362df72" providerId="ADAL" clId="{AD22E6E4-6590-4AC6-A781-88C9EAFCA0AF}" dt="2025-04-16T17:26:11.110" v="6790" actId="1076"/>
          <ac:spMkLst>
            <pc:docMk/>
            <pc:sldMk cId="901965375" sldId="308"/>
            <ac:spMk id="50" creationId="{44673CF0-DFD1-C92B-855E-87CB0BE6C1F0}"/>
          </ac:spMkLst>
        </pc:spChg>
        <pc:spChg chg="add mod">
          <ac:chgData name="Cass, B" userId="3fc04dae-4c94-4e36-be0a-8016a362df72" providerId="ADAL" clId="{AD22E6E4-6590-4AC6-A781-88C9EAFCA0AF}" dt="2025-04-16T18:26:06.481" v="7009"/>
          <ac:spMkLst>
            <pc:docMk/>
            <pc:sldMk cId="901965375" sldId="308"/>
            <ac:spMk id="51" creationId="{DF8E6889-CF07-5CB5-C04E-80710CE46C50}"/>
          </ac:spMkLst>
        </pc:spChg>
        <pc:spChg chg="add mod">
          <ac:chgData name="Cass, B" userId="3fc04dae-4c94-4e36-be0a-8016a362df72" providerId="ADAL" clId="{AD22E6E4-6590-4AC6-A781-88C9EAFCA0AF}" dt="2025-04-16T18:26:16.266" v="7012"/>
          <ac:spMkLst>
            <pc:docMk/>
            <pc:sldMk cId="901965375" sldId="308"/>
            <ac:spMk id="52" creationId="{3EAB4F2F-9EF4-EA5C-4510-15B92E47E748}"/>
          </ac:spMkLst>
        </pc:spChg>
        <pc:spChg chg="add mod">
          <ac:chgData name="Cass, B" userId="3fc04dae-4c94-4e36-be0a-8016a362df72" providerId="ADAL" clId="{AD22E6E4-6590-4AC6-A781-88C9EAFCA0AF}" dt="2025-04-16T18:26:26.793" v="7015"/>
          <ac:spMkLst>
            <pc:docMk/>
            <pc:sldMk cId="901965375" sldId="308"/>
            <ac:spMk id="55" creationId="{66EDCFD2-FC7B-90BB-85E0-CC42C30F54ED}"/>
          </ac:spMkLst>
        </pc:spChg>
        <pc:spChg chg="add mod">
          <ac:chgData name="Cass, B" userId="3fc04dae-4c94-4e36-be0a-8016a362df72" providerId="ADAL" clId="{AD22E6E4-6590-4AC6-A781-88C9EAFCA0AF}" dt="2025-04-16T18:26:37.146" v="7018"/>
          <ac:spMkLst>
            <pc:docMk/>
            <pc:sldMk cId="901965375" sldId="308"/>
            <ac:spMk id="57" creationId="{2B01E8CF-DA41-FF6D-C040-4F0CBD149B76}"/>
          </ac:spMkLst>
        </pc:spChg>
        <pc:spChg chg="add mod">
          <ac:chgData name="Cass, B" userId="3fc04dae-4c94-4e36-be0a-8016a362df72" providerId="ADAL" clId="{AD22E6E4-6590-4AC6-A781-88C9EAFCA0AF}" dt="2025-04-16T18:26:48.331" v="7021"/>
          <ac:spMkLst>
            <pc:docMk/>
            <pc:sldMk cId="901965375" sldId="308"/>
            <ac:spMk id="59" creationId="{71E602EE-63C5-66F7-511F-DF88EC3167B2}"/>
          </ac:spMkLst>
        </pc:spChg>
        <pc:spChg chg="add mod">
          <ac:chgData name="Cass, B" userId="3fc04dae-4c94-4e36-be0a-8016a362df72" providerId="ADAL" clId="{AD22E6E4-6590-4AC6-A781-88C9EAFCA0AF}" dt="2025-04-16T18:26:56.781" v="7024"/>
          <ac:spMkLst>
            <pc:docMk/>
            <pc:sldMk cId="901965375" sldId="308"/>
            <ac:spMk id="60" creationId="{3923BBBF-8FEC-949D-2EF0-6476384EFB13}"/>
          </ac:spMkLst>
        </pc:spChg>
        <pc:spChg chg="add mod">
          <ac:chgData name="Cass, B" userId="3fc04dae-4c94-4e36-be0a-8016a362df72" providerId="ADAL" clId="{AD22E6E4-6590-4AC6-A781-88C9EAFCA0AF}" dt="2025-04-16T18:27:06.114" v="7027"/>
          <ac:spMkLst>
            <pc:docMk/>
            <pc:sldMk cId="901965375" sldId="308"/>
            <ac:spMk id="61" creationId="{F8417FD2-144F-39DA-3F2C-62EA0F08E301}"/>
          </ac:spMkLst>
        </pc:spChg>
        <pc:spChg chg="add mod">
          <ac:chgData name="Cass, B" userId="3fc04dae-4c94-4e36-be0a-8016a362df72" providerId="ADAL" clId="{AD22E6E4-6590-4AC6-A781-88C9EAFCA0AF}" dt="2025-04-16T18:27:15.738" v="7030"/>
          <ac:spMkLst>
            <pc:docMk/>
            <pc:sldMk cId="901965375" sldId="308"/>
            <ac:spMk id="62" creationId="{55376C77-FE11-ACE6-3FF8-6FC7D1E52C8F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6T18:20:52.702" v="6882" actId="1076"/>
        <pc:sldMkLst>
          <pc:docMk/>
          <pc:sldMk cId="477483992" sldId="309"/>
        </pc:sldMkLst>
        <pc:spChg chg="add mod">
          <ac:chgData name="Cass, B" userId="3fc04dae-4c94-4e36-be0a-8016a362df72" providerId="ADAL" clId="{AD22E6E4-6590-4AC6-A781-88C9EAFCA0AF}" dt="2025-04-16T18:20:52.702" v="6882" actId="1076"/>
          <ac:spMkLst>
            <pc:docMk/>
            <pc:sldMk cId="477483992" sldId="309"/>
            <ac:spMk id="4" creationId="{2692A9D9-27F1-56CE-18E2-25CF1EE3CA58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6T19:13:09.270" v="8639" actId="1076"/>
        <pc:sldMkLst>
          <pc:docMk/>
          <pc:sldMk cId="3597679181" sldId="310"/>
        </pc:sldMkLst>
        <pc:spChg chg="add mod">
          <ac:chgData name="Cass, B" userId="3fc04dae-4c94-4e36-be0a-8016a362df72" providerId="ADAL" clId="{AD22E6E4-6590-4AC6-A781-88C9EAFCA0AF}" dt="2025-04-16T19:13:09.270" v="8639" actId="1076"/>
          <ac:spMkLst>
            <pc:docMk/>
            <pc:sldMk cId="3597679181" sldId="310"/>
            <ac:spMk id="2" creationId="{08288A16-2202-E8AE-DB11-8FA994865F0B}"/>
          </ac:spMkLst>
        </pc:spChg>
        <pc:spChg chg="add mod">
          <ac:chgData name="Cass, B" userId="3fc04dae-4c94-4e36-be0a-8016a362df72" providerId="ADAL" clId="{AD22E6E4-6590-4AC6-A781-88C9EAFCA0AF}" dt="2025-04-16T18:22:52.320" v="6943" actId="20577"/>
          <ac:spMkLst>
            <pc:docMk/>
            <pc:sldMk cId="3597679181" sldId="310"/>
            <ac:spMk id="4" creationId="{90189BA0-7A58-027A-B4D5-E37350481EFB}"/>
          </ac:spMkLst>
        </pc:spChg>
        <pc:spChg chg="add mod">
          <ac:chgData name="Cass, B" userId="3fc04dae-4c94-4e36-be0a-8016a362df72" providerId="ADAL" clId="{AD22E6E4-6590-4AC6-A781-88C9EAFCA0AF}" dt="2025-04-16T18:28:21.584" v="7103" actId="20577"/>
          <ac:spMkLst>
            <pc:docMk/>
            <pc:sldMk cId="3597679181" sldId="310"/>
            <ac:spMk id="5" creationId="{CD216B7E-2A8E-84B0-C869-2C33001B8D6F}"/>
          </ac:spMkLst>
        </pc:spChg>
        <pc:spChg chg="add mod">
          <ac:chgData name="Cass, B" userId="3fc04dae-4c94-4e36-be0a-8016a362df72" providerId="ADAL" clId="{AD22E6E4-6590-4AC6-A781-88C9EAFCA0AF}" dt="2025-04-16T18:39:59.039" v="7601" actId="14100"/>
          <ac:spMkLst>
            <pc:docMk/>
            <pc:sldMk cId="3597679181" sldId="310"/>
            <ac:spMk id="6" creationId="{DCD0B030-4884-61F1-C043-3B034FE2CF2D}"/>
          </ac:spMkLst>
        </pc:spChg>
        <pc:spChg chg="add mod">
          <ac:chgData name="Cass, B" userId="3fc04dae-4c94-4e36-be0a-8016a362df72" providerId="ADAL" clId="{AD22E6E4-6590-4AC6-A781-88C9EAFCA0AF}" dt="2025-04-16T18:38:49.416" v="7517" actId="1076"/>
          <ac:spMkLst>
            <pc:docMk/>
            <pc:sldMk cId="3597679181" sldId="310"/>
            <ac:spMk id="7" creationId="{2A015CC3-A48D-5EEF-1F79-FC149E714BF6}"/>
          </ac:spMkLst>
        </pc:spChg>
        <pc:spChg chg="add mod">
          <ac:chgData name="Cass, B" userId="3fc04dae-4c94-4e36-be0a-8016a362df72" providerId="ADAL" clId="{AD22E6E4-6590-4AC6-A781-88C9EAFCA0AF}" dt="2025-04-16T18:41:10.133" v="7638" actId="14100"/>
          <ac:spMkLst>
            <pc:docMk/>
            <pc:sldMk cId="3597679181" sldId="310"/>
            <ac:spMk id="8" creationId="{B9551D28-13A3-51D3-914B-B558A2BFDD3C}"/>
          </ac:spMkLst>
        </pc:spChg>
        <pc:spChg chg="add mod">
          <ac:chgData name="Cass, B" userId="3fc04dae-4c94-4e36-be0a-8016a362df72" providerId="ADAL" clId="{AD22E6E4-6590-4AC6-A781-88C9EAFCA0AF}" dt="2025-04-16T18:58:05.545" v="8102" actId="20577"/>
          <ac:spMkLst>
            <pc:docMk/>
            <pc:sldMk cId="3597679181" sldId="310"/>
            <ac:spMk id="9" creationId="{4FD64E95-DD46-9946-E066-7D16BE0FEE63}"/>
          </ac:spMkLst>
        </pc:spChg>
        <pc:spChg chg="add mod">
          <ac:chgData name="Cass, B" userId="3fc04dae-4c94-4e36-be0a-8016a362df72" providerId="ADAL" clId="{AD22E6E4-6590-4AC6-A781-88C9EAFCA0AF}" dt="2025-04-16T18:23:21.696" v="6956" actId="692"/>
          <ac:spMkLst>
            <pc:docMk/>
            <pc:sldMk cId="3597679181" sldId="310"/>
            <ac:spMk id="10" creationId="{EF91E594-714E-54CA-D81D-668EB425C5D3}"/>
          </ac:spMkLst>
        </pc:spChg>
        <pc:spChg chg="add mod">
          <ac:chgData name="Cass, B" userId="3fc04dae-4c94-4e36-be0a-8016a362df72" providerId="ADAL" clId="{AD22E6E4-6590-4AC6-A781-88C9EAFCA0AF}" dt="2025-04-16T18:25:12.475" v="6997" actId="1076"/>
          <ac:spMkLst>
            <pc:docMk/>
            <pc:sldMk cId="3597679181" sldId="310"/>
            <ac:spMk id="26" creationId="{225D8FB8-7DAE-7537-26AA-863002B59994}"/>
          </ac:spMkLst>
        </pc:spChg>
        <pc:spChg chg="add mod">
          <ac:chgData name="Cass, B" userId="3fc04dae-4c94-4e36-be0a-8016a362df72" providerId="ADAL" clId="{AD22E6E4-6590-4AC6-A781-88C9EAFCA0AF}" dt="2025-04-16T18:25:42.056" v="7006" actId="1076"/>
          <ac:spMkLst>
            <pc:docMk/>
            <pc:sldMk cId="3597679181" sldId="310"/>
            <ac:spMk id="27" creationId="{F4B8D1E7-FFEC-9639-6252-90630193A0D1}"/>
          </ac:spMkLst>
        </pc:spChg>
        <pc:spChg chg="add mod">
          <ac:chgData name="Cass, B" userId="3fc04dae-4c94-4e36-be0a-8016a362df72" providerId="ADAL" clId="{AD22E6E4-6590-4AC6-A781-88C9EAFCA0AF}" dt="2025-04-16T18:27:28.227" v="7034" actId="692"/>
          <ac:spMkLst>
            <pc:docMk/>
            <pc:sldMk cId="3597679181" sldId="310"/>
            <ac:spMk id="28" creationId="{C5F5C65A-E7DC-DD92-CF62-D6BC971BE7F2}"/>
          </ac:spMkLst>
        </pc:spChg>
        <pc:spChg chg="add mod">
          <ac:chgData name="Cass, B" userId="3fc04dae-4c94-4e36-be0a-8016a362df72" providerId="ADAL" clId="{AD22E6E4-6590-4AC6-A781-88C9EAFCA0AF}" dt="2025-04-16T18:27:58.699" v="7048" actId="1076"/>
          <ac:spMkLst>
            <pc:docMk/>
            <pc:sldMk cId="3597679181" sldId="310"/>
            <ac:spMk id="31" creationId="{B875F60E-C298-1F52-C28F-7342C87C1F93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58" creationId="{81F6C66C-60B3-4B43-24E8-510BC5AB4EE4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59" creationId="{44DD7AEA-F08D-773F-A626-352FCC0954C5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61" creationId="{92B8F3CD-5776-D4B9-FE87-2DE21EB87830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63" creationId="{A72A2F49-BF6C-A209-0BCE-20A7069DAACC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65" creationId="{2DB75A7A-0D1B-D2BA-CDC6-851139B1A59F}"/>
          </ac:spMkLst>
        </pc:spChg>
        <pc:spChg chg="add mod">
          <ac:chgData name="Cass, B" userId="3fc04dae-4c94-4e36-be0a-8016a362df72" providerId="ADAL" clId="{AD22E6E4-6590-4AC6-A781-88C9EAFCA0AF}" dt="2025-04-16T18:38:55.770" v="7519" actId="1076"/>
          <ac:spMkLst>
            <pc:docMk/>
            <pc:sldMk cId="3597679181" sldId="310"/>
            <ac:spMk id="67" creationId="{F696FCEC-4B45-04B6-29F9-E3E203B80823}"/>
          </ac:spMkLst>
        </pc:spChg>
        <pc:spChg chg="add mod">
          <ac:chgData name="Cass, B" userId="3fc04dae-4c94-4e36-be0a-8016a362df72" providerId="ADAL" clId="{AD22E6E4-6590-4AC6-A781-88C9EAFCA0AF}" dt="2025-04-16T18:41:13.023" v="7639" actId="1076"/>
          <ac:spMkLst>
            <pc:docMk/>
            <pc:sldMk cId="3597679181" sldId="310"/>
            <ac:spMk id="68" creationId="{2821C1F5-FBD6-9601-D1F0-68A718FF2B0F}"/>
          </ac:spMkLst>
        </pc:spChg>
        <pc:spChg chg="add mod">
          <ac:chgData name="Cass, B" userId="3fc04dae-4c94-4e36-be0a-8016a362df72" providerId="ADAL" clId="{AD22E6E4-6590-4AC6-A781-88C9EAFCA0AF}" dt="2025-04-16T18:41:24.328" v="7641" actId="1076"/>
          <ac:spMkLst>
            <pc:docMk/>
            <pc:sldMk cId="3597679181" sldId="310"/>
            <ac:spMk id="69" creationId="{F89EB286-0F69-A515-3F87-C9402795884E}"/>
          </ac:spMkLst>
        </pc:spChg>
        <pc:spChg chg="add mod">
          <ac:chgData name="Cass, B" userId="3fc04dae-4c94-4e36-be0a-8016a362df72" providerId="ADAL" clId="{AD22E6E4-6590-4AC6-A781-88C9EAFCA0AF}" dt="2025-04-16T18:46:08.425" v="7710" actId="207"/>
          <ac:spMkLst>
            <pc:docMk/>
            <pc:sldMk cId="3597679181" sldId="310"/>
            <ac:spMk id="79" creationId="{FEEA3D2D-7152-F095-F1D6-DA5B46AC8BED}"/>
          </ac:spMkLst>
        </pc:spChg>
        <pc:spChg chg="add mod">
          <ac:chgData name="Cass, B" userId="3fc04dae-4c94-4e36-be0a-8016a362df72" providerId="ADAL" clId="{AD22E6E4-6590-4AC6-A781-88C9EAFCA0AF}" dt="2025-04-16T18:45:44.801" v="7706" actId="14100"/>
          <ac:spMkLst>
            <pc:docMk/>
            <pc:sldMk cId="3597679181" sldId="310"/>
            <ac:spMk id="80" creationId="{32471049-AA1B-8C0C-4ED0-AAF6C89CAB69}"/>
          </ac:spMkLst>
        </pc:spChg>
        <pc:spChg chg="add mod">
          <ac:chgData name="Cass, B" userId="3fc04dae-4c94-4e36-be0a-8016a362df72" providerId="ADAL" clId="{AD22E6E4-6590-4AC6-A781-88C9EAFCA0AF}" dt="2025-04-16T18:46:23.077" v="7718" actId="1076"/>
          <ac:spMkLst>
            <pc:docMk/>
            <pc:sldMk cId="3597679181" sldId="310"/>
            <ac:spMk id="82" creationId="{B1694CB5-9B3E-28CB-F93B-3B9D07F42EFD}"/>
          </ac:spMkLst>
        </pc:spChg>
        <pc:inkChg chg="add">
          <ac:chgData name="Cass, B" userId="3fc04dae-4c94-4e36-be0a-8016a362df72" providerId="ADAL" clId="{AD22E6E4-6590-4AC6-A781-88C9EAFCA0AF}" dt="2025-04-16T18:23:42.020" v="6959" actId="9405"/>
          <ac:inkMkLst>
            <pc:docMk/>
            <pc:sldMk cId="3597679181" sldId="310"/>
            <ac:inkMk id="12" creationId="{2F7B0C99-6F91-991C-FD97-D2697BADAF34}"/>
          </ac:inkMkLst>
        </pc:inkChg>
        <pc:inkChg chg="add mod">
          <ac:chgData name="Cass, B" userId="3fc04dae-4c94-4e36-be0a-8016a362df72" providerId="ADAL" clId="{AD22E6E4-6590-4AC6-A781-88C9EAFCA0AF}" dt="2025-04-16T18:25:29.080" v="7000" actId="692"/>
          <ac:inkMkLst>
            <pc:docMk/>
            <pc:sldMk cId="3597679181" sldId="310"/>
            <ac:inkMk id="13" creationId="{E6E90D04-346B-D185-244B-586C25665642}"/>
          </ac:inkMkLst>
        </pc:inkChg>
        <pc:inkChg chg="add">
          <ac:chgData name="Cass, B" userId="3fc04dae-4c94-4e36-be0a-8016a362df72" providerId="ADAL" clId="{AD22E6E4-6590-4AC6-A781-88C9EAFCA0AF}" dt="2025-04-16T18:24:07.079" v="6971" actId="9405"/>
          <ac:inkMkLst>
            <pc:docMk/>
            <pc:sldMk cId="3597679181" sldId="310"/>
            <ac:inkMk id="19" creationId="{B24EDF17-3D1E-94B9-7F4B-6192207B6225}"/>
          </ac:inkMkLst>
        </pc:inkChg>
        <pc:inkChg chg="add mod">
          <ac:chgData name="Cass, B" userId="3fc04dae-4c94-4e36-be0a-8016a362df72" providerId="ADAL" clId="{AD22E6E4-6590-4AC6-A781-88C9EAFCA0AF}" dt="2025-04-16T18:25:33.133" v="7001" actId="208"/>
          <ac:inkMkLst>
            <pc:docMk/>
            <pc:sldMk cId="3597679181" sldId="310"/>
            <ac:inkMk id="20" creationId="{D913368B-15AB-88C5-60B4-8DDB77FA482F}"/>
          </ac:inkMkLst>
        </pc:inkChg>
        <pc:inkChg chg="add mod">
          <ac:chgData name="Cass, B" userId="3fc04dae-4c94-4e36-be0a-8016a362df72" providerId="ADAL" clId="{AD22E6E4-6590-4AC6-A781-88C9EAFCA0AF}" dt="2025-04-16T18:38:55.770" v="7519" actId="1076"/>
          <ac:inkMkLst>
            <pc:docMk/>
            <pc:sldMk cId="3597679181" sldId="310"/>
            <ac:inkMk id="60" creationId="{61244D04-C895-7F4B-3DA5-67619312EA4F}"/>
          </ac:inkMkLst>
        </pc:inkChg>
        <pc:inkChg chg="add mod">
          <ac:chgData name="Cass, B" userId="3fc04dae-4c94-4e36-be0a-8016a362df72" providerId="ADAL" clId="{AD22E6E4-6590-4AC6-A781-88C9EAFCA0AF}" dt="2025-04-16T18:38:55.770" v="7519" actId="1076"/>
          <ac:inkMkLst>
            <pc:docMk/>
            <pc:sldMk cId="3597679181" sldId="310"/>
            <ac:inkMk id="62" creationId="{9A99BAD1-5235-6883-9613-3DA2AEC3F08C}"/>
          </ac:inkMkLst>
        </pc:inkChg>
        <pc:inkChg chg="add mod">
          <ac:chgData name="Cass, B" userId="3fc04dae-4c94-4e36-be0a-8016a362df72" providerId="ADAL" clId="{AD22E6E4-6590-4AC6-A781-88C9EAFCA0AF}" dt="2025-04-16T18:38:55.770" v="7519" actId="1076"/>
          <ac:inkMkLst>
            <pc:docMk/>
            <pc:sldMk cId="3597679181" sldId="310"/>
            <ac:inkMk id="64" creationId="{AC3434BD-0A30-E001-188F-CB1C64564A9C}"/>
          </ac:inkMkLst>
        </pc:inkChg>
        <pc:inkChg chg="add mod">
          <ac:chgData name="Cass, B" userId="3fc04dae-4c94-4e36-be0a-8016a362df72" providerId="ADAL" clId="{AD22E6E4-6590-4AC6-A781-88C9EAFCA0AF}" dt="2025-04-16T18:38:55.770" v="7519" actId="1076"/>
          <ac:inkMkLst>
            <pc:docMk/>
            <pc:sldMk cId="3597679181" sldId="310"/>
            <ac:inkMk id="66" creationId="{E14CB983-774F-FF30-CA50-BF39971CC0BA}"/>
          </ac:inkMkLst>
        </pc:inkChg>
        <pc:inkChg chg="add mod">
          <ac:chgData name="Cass, B" userId="3fc04dae-4c94-4e36-be0a-8016a362df72" providerId="ADAL" clId="{AD22E6E4-6590-4AC6-A781-88C9EAFCA0AF}" dt="2025-04-16T18:46:01.106" v="7709" actId="692"/>
          <ac:inkMkLst>
            <pc:docMk/>
            <pc:sldMk cId="3597679181" sldId="310"/>
            <ac:inkMk id="78" creationId="{81BB2F77-E550-4402-EE94-82A2F553412C}"/>
          </ac:inkMkLst>
        </pc:inkChg>
        <pc:inkChg chg="add mod">
          <ac:chgData name="Cass, B" userId="3fc04dae-4c94-4e36-be0a-8016a362df72" providerId="ADAL" clId="{AD22E6E4-6590-4AC6-A781-88C9EAFCA0AF}" dt="2025-04-16T18:45:53.911" v="7708" actId="692"/>
          <ac:inkMkLst>
            <pc:docMk/>
            <pc:sldMk cId="3597679181" sldId="310"/>
            <ac:inkMk id="81" creationId="{C0AB2FBC-468B-88B2-7CBB-993946ED080D}"/>
          </ac:inkMkLst>
        </pc:inkChg>
        <pc:cxnChg chg="add mod">
          <ac:chgData name="Cass, B" userId="3fc04dae-4c94-4e36-be0a-8016a362df72" providerId="ADAL" clId="{AD22E6E4-6590-4AC6-A781-88C9EAFCA0AF}" dt="2025-04-16T18:24:39.480" v="6982" actId="692"/>
          <ac:cxnSpMkLst>
            <pc:docMk/>
            <pc:sldMk cId="3597679181" sldId="310"/>
            <ac:cxnSpMk id="22" creationId="{B5E4F296-AE37-EA4B-D657-F9C63DCECE21}"/>
          </ac:cxnSpMkLst>
        </pc:cxnChg>
        <pc:cxnChg chg="add mod">
          <ac:chgData name="Cass, B" userId="3fc04dae-4c94-4e36-be0a-8016a362df72" providerId="ADAL" clId="{AD22E6E4-6590-4AC6-A781-88C9EAFCA0AF}" dt="2025-04-16T18:24:56.374" v="6991" actId="1076"/>
          <ac:cxnSpMkLst>
            <pc:docMk/>
            <pc:sldMk cId="3597679181" sldId="310"/>
            <ac:cxnSpMk id="25" creationId="{6A099E6D-FC86-01C8-EE8B-621737238FE8}"/>
          </ac:cxnSpMkLst>
        </pc:cxnChg>
        <pc:cxnChg chg="add mod">
          <ac:chgData name="Cass, B" userId="3fc04dae-4c94-4e36-be0a-8016a362df72" providerId="ADAL" clId="{AD22E6E4-6590-4AC6-A781-88C9EAFCA0AF}" dt="2025-04-16T18:27:43.304" v="7042" actId="692"/>
          <ac:cxnSpMkLst>
            <pc:docMk/>
            <pc:sldMk cId="3597679181" sldId="310"/>
            <ac:cxnSpMk id="30" creationId="{504B52B6-DEBF-0B1B-DE6D-135ECF1D3EB0}"/>
          </ac:cxnSpMkLst>
        </pc:cxnChg>
        <pc:cxnChg chg="add mod ord">
          <ac:chgData name="Cass, B" userId="3fc04dae-4c94-4e36-be0a-8016a362df72" providerId="ADAL" clId="{AD22E6E4-6590-4AC6-A781-88C9EAFCA0AF}" dt="2025-04-16T18:41:56.485" v="7654" actId="167"/>
          <ac:cxnSpMkLst>
            <pc:docMk/>
            <pc:sldMk cId="3597679181" sldId="310"/>
            <ac:cxnSpMk id="71" creationId="{C22E4F34-345B-AFD1-A1C0-7FF0794AE25E}"/>
          </ac:cxnSpMkLst>
        </pc:cxnChg>
        <pc:cxnChg chg="add mod ord">
          <ac:chgData name="Cass, B" userId="3fc04dae-4c94-4e36-be0a-8016a362df72" providerId="ADAL" clId="{AD22E6E4-6590-4AC6-A781-88C9EAFCA0AF}" dt="2025-04-16T18:42:42.073" v="7658" actId="14100"/>
          <ac:cxnSpMkLst>
            <pc:docMk/>
            <pc:sldMk cId="3597679181" sldId="310"/>
            <ac:cxnSpMk id="72" creationId="{3672ECBA-FC14-4C28-8A2E-D51716D75E04}"/>
          </ac:cxnSpMkLst>
        </pc:cxnChg>
      </pc:sldChg>
      <pc:sldChg chg="addSp delSp modSp add mod setBg modAnim">
        <pc:chgData name="Cass, B" userId="3fc04dae-4c94-4e36-be0a-8016a362df72" providerId="ADAL" clId="{AD22E6E4-6590-4AC6-A781-88C9EAFCA0AF}" dt="2025-04-16T19:13:15.354" v="8640"/>
        <pc:sldMkLst>
          <pc:docMk/>
          <pc:sldMk cId="824394282" sldId="311"/>
        </pc:sldMkLst>
        <pc:spChg chg="add mod">
          <ac:chgData name="Cass, B" userId="3fc04dae-4c94-4e36-be0a-8016a362df72" providerId="ADAL" clId="{AD22E6E4-6590-4AC6-A781-88C9EAFCA0AF}" dt="2025-04-16T18:48:31.813" v="7783" actId="1076"/>
          <ac:spMkLst>
            <pc:docMk/>
            <pc:sldMk cId="824394282" sldId="311"/>
            <ac:spMk id="2" creationId="{1D0587AD-50BD-755A-9982-329E66008CFA}"/>
          </ac:spMkLst>
        </pc:spChg>
        <pc:spChg chg="add mod">
          <ac:chgData name="Cass, B" userId="3fc04dae-4c94-4e36-be0a-8016a362df72" providerId="ADAL" clId="{AD22E6E4-6590-4AC6-A781-88C9EAFCA0AF}" dt="2025-04-16T18:48:18.306" v="7776" actId="20577"/>
          <ac:spMkLst>
            <pc:docMk/>
            <pc:sldMk cId="824394282" sldId="311"/>
            <ac:spMk id="3" creationId="{262E393D-7860-E8FE-2FD4-3959CA026EB1}"/>
          </ac:spMkLst>
        </pc:spChg>
        <pc:spChg chg="mod">
          <ac:chgData name="Cass, B" userId="3fc04dae-4c94-4e36-be0a-8016a362df72" providerId="ADAL" clId="{AD22E6E4-6590-4AC6-A781-88C9EAFCA0AF}" dt="2025-04-16T18:58:25.830" v="8114" actId="20577"/>
          <ac:spMkLst>
            <pc:docMk/>
            <pc:sldMk cId="824394282" sldId="311"/>
            <ac:spMk id="9" creationId="{40BB8938-8EF7-6A03-47DB-AF0A1E6B3801}"/>
          </ac:spMkLst>
        </pc:spChg>
        <pc:spChg chg="add mod">
          <ac:chgData name="Cass, B" userId="3fc04dae-4c94-4e36-be0a-8016a362df72" providerId="ADAL" clId="{AD22E6E4-6590-4AC6-A781-88C9EAFCA0AF}" dt="2025-04-16T18:48:55.018" v="7797" actId="1076"/>
          <ac:spMkLst>
            <pc:docMk/>
            <pc:sldMk cId="824394282" sldId="311"/>
            <ac:spMk id="11" creationId="{2D5EECBC-A1B6-3AED-E44A-D5B797491C7E}"/>
          </ac:spMkLst>
        </pc:spChg>
        <pc:spChg chg="add mod">
          <ac:chgData name="Cass, B" userId="3fc04dae-4c94-4e36-be0a-8016a362df72" providerId="ADAL" clId="{AD22E6E4-6590-4AC6-A781-88C9EAFCA0AF}" dt="2025-04-16T19:13:15.354" v="8640"/>
          <ac:spMkLst>
            <pc:docMk/>
            <pc:sldMk cId="824394282" sldId="311"/>
            <ac:spMk id="14" creationId="{0271A5C2-98D6-1B1C-A1A4-5DCE55040079}"/>
          </ac:spMkLst>
        </pc:spChg>
        <pc:spChg chg="add mod">
          <ac:chgData name="Cass, B" userId="3fc04dae-4c94-4e36-be0a-8016a362df72" providerId="ADAL" clId="{AD22E6E4-6590-4AC6-A781-88C9EAFCA0AF}" dt="2025-04-16T18:49:13.175" v="7816" actId="1076"/>
          <ac:spMkLst>
            <pc:docMk/>
            <pc:sldMk cId="824394282" sldId="311"/>
            <ac:spMk id="15" creationId="{1AE3FBE3-72DF-250B-1FBD-A3F81DC8EC67}"/>
          </ac:spMkLst>
        </pc:spChg>
        <pc:spChg chg="add mod">
          <ac:chgData name="Cass, B" userId="3fc04dae-4c94-4e36-be0a-8016a362df72" providerId="ADAL" clId="{AD22E6E4-6590-4AC6-A781-88C9EAFCA0AF}" dt="2025-04-16T18:49:41.851" v="7826" actId="1076"/>
          <ac:spMkLst>
            <pc:docMk/>
            <pc:sldMk cId="824394282" sldId="311"/>
            <ac:spMk id="16" creationId="{9A738073-C942-9DC1-7B39-434841261B02}"/>
          </ac:spMkLst>
        </pc:spChg>
        <pc:spChg chg="add mod">
          <ac:chgData name="Cass, B" userId="3fc04dae-4c94-4e36-be0a-8016a362df72" providerId="ADAL" clId="{AD22E6E4-6590-4AC6-A781-88C9EAFCA0AF}" dt="2025-04-16T18:50:22.893" v="7839" actId="1076"/>
          <ac:spMkLst>
            <pc:docMk/>
            <pc:sldMk cId="824394282" sldId="311"/>
            <ac:spMk id="17" creationId="{B65D5356-6EA6-82B3-A37E-73DA65DF4BA7}"/>
          </ac:spMkLst>
        </pc:spChg>
        <pc:spChg chg="add mod">
          <ac:chgData name="Cass, B" userId="3fc04dae-4c94-4e36-be0a-8016a362df72" providerId="ADAL" clId="{AD22E6E4-6590-4AC6-A781-88C9EAFCA0AF}" dt="2025-04-16T18:50:40.241" v="7849" actId="1076"/>
          <ac:spMkLst>
            <pc:docMk/>
            <pc:sldMk cId="824394282" sldId="311"/>
            <ac:spMk id="18" creationId="{F584494D-C2B4-F1E1-669B-CAFF521497CB}"/>
          </ac:spMkLst>
        </pc:spChg>
        <pc:spChg chg="add mod">
          <ac:chgData name="Cass, B" userId="3fc04dae-4c94-4e36-be0a-8016a362df72" providerId="ADAL" clId="{AD22E6E4-6590-4AC6-A781-88C9EAFCA0AF}" dt="2025-04-16T18:51:02.562" v="7858" actId="1076"/>
          <ac:spMkLst>
            <pc:docMk/>
            <pc:sldMk cId="824394282" sldId="311"/>
            <ac:spMk id="21" creationId="{56704190-4A44-7BB5-6871-CA080280EDCA}"/>
          </ac:spMkLst>
        </pc:spChg>
      </pc:sldChg>
      <pc:sldChg chg="addSp delSp modSp new mod setBg">
        <pc:chgData name="Cass, B" userId="3fc04dae-4c94-4e36-be0a-8016a362df72" providerId="ADAL" clId="{AD22E6E4-6590-4AC6-A781-88C9EAFCA0AF}" dt="2025-04-16T18:56:41.309" v="8086" actId="207"/>
        <pc:sldMkLst>
          <pc:docMk/>
          <pc:sldMk cId="218474791" sldId="312"/>
        </pc:sldMkLst>
        <pc:spChg chg="add mod">
          <ac:chgData name="Cass, B" userId="3fc04dae-4c94-4e36-be0a-8016a362df72" providerId="ADAL" clId="{AD22E6E4-6590-4AC6-A781-88C9EAFCA0AF}" dt="2025-04-16T18:54:04.751" v="8029" actId="20577"/>
          <ac:spMkLst>
            <pc:docMk/>
            <pc:sldMk cId="218474791" sldId="312"/>
            <ac:spMk id="4" creationId="{BDB228A2-46B8-598E-E74D-C572E63A80E0}"/>
          </ac:spMkLst>
        </pc:spChg>
        <pc:spChg chg="add mod">
          <ac:chgData name="Cass, B" userId="3fc04dae-4c94-4e36-be0a-8016a362df72" providerId="ADAL" clId="{AD22E6E4-6590-4AC6-A781-88C9EAFCA0AF}" dt="2025-04-16T18:55:34.122" v="8048" actId="692"/>
          <ac:spMkLst>
            <pc:docMk/>
            <pc:sldMk cId="218474791" sldId="312"/>
            <ac:spMk id="5" creationId="{F1A4E63E-DF1F-507D-DCDF-EAD296AF04AE}"/>
          </ac:spMkLst>
        </pc:spChg>
        <pc:spChg chg="add mod">
          <ac:chgData name="Cass, B" userId="3fc04dae-4c94-4e36-be0a-8016a362df72" providerId="ADAL" clId="{AD22E6E4-6590-4AC6-A781-88C9EAFCA0AF}" dt="2025-04-16T18:55:37.362" v="8049" actId="692"/>
          <ac:spMkLst>
            <pc:docMk/>
            <pc:sldMk cId="218474791" sldId="312"/>
            <ac:spMk id="6" creationId="{764690B6-C5D2-1A9D-FC80-77BEAE8F64E3}"/>
          </ac:spMkLst>
        </pc:spChg>
        <pc:spChg chg="add mod">
          <ac:chgData name="Cass, B" userId="3fc04dae-4c94-4e36-be0a-8016a362df72" providerId="ADAL" clId="{AD22E6E4-6590-4AC6-A781-88C9EAFCA0AF}" dt="2025-04-16T18:55:40.499" v="8050" actId="692"/>
          <ac:spMkLst>
            <pc:docMk/>
            <pc:sldMk cId="218474791" sldId="312"/>
            <ac:spMk id="7" creationId="{DB0F23EB-C212-F7F3-6C99-F4B95410A809}"/>
          </ac:spMkLst>
        </pc:spChg>
        <pc:spChg chg="add mod">
          <ac:chgData name="Cass, B" userId="3fc04dae-4c94-4e36-be0a-8016a362df72" providerId="ADAL" clId="{AD22E6E4-6590-4AC6-A781-88C9EAFCA0AF}" dt="2025-04-16T18:55:42.707" v="8051" actId="692"/>
          <ac:spMkLst>
            <pc:docMk/>
            <pc:sldMk cId="218474791" sldId="312"/>
            <ac:spMk id="8" creationId="{C9435A20-B4A8-68BC-4AB4-FD6FED94A978}"/>
          </ac:spMkLst>
        </pc:spChg>
        <pc:spChg chg="add mod">
          <ac:chgData name="Cass, B" userId="3fc04dae-4c94-4e36-be0a-8016a362df72" providerId="ADAL" clId="{AD22E6E4-6590-4AC6-A781-88C9EAFCA0AF}" dt="2025-04-16T18:56:03.512" v="8062" actId="1076"/>
          <ac:spMkLst>
            <pc:docMk/>
            <pc:sldMk cId="218474791" sldId="312"/>
            <ac:spMk id="9" creationId="{F7B8E972-D9D7-461F-718D-F9FFD216DDE0}"/>
          </ac:spMkLst>
        </pc:spChg>
        <pc:spChg chg="add mod">
          <ac:chgData name="Cass, B" userId="3fc04dae-4c94-4e36-be0a-8016a362df72" providerId="ADAL" clId="{AD22E6E4-6590-4AC6-A781-88C9EAFCA0AF}" dt="2025-04-16T18:56:14.707" v="8069" actId="207"/>
          <ac:spMkLst>
            <pc:docMk/>
            <pc:sldMk cId="218474791" sldId="312"/>
            <ac:spMk id="10" creationId="{1650CB8B-A936-5571-3D47-ED779F0A3F9C}"/>
          </ac:spMkLst>
        </pc:spChg>
        <pc:spChg chg="add mod">
          <ac:chgData name="Cass, B" userId="3fc04dae-4c94-4e36-be0a-8016a362df72" providerId="ADAL" clId="{AD22E6E4-6590-4AC6-A781-88C9EAFCA0AF}" dt="2025-04-16T18:56:29.253" v="8077"/>
          <ac:spMkLst>
            <pc:docMk/>
            <pc:sldMk cId="218474791" sldId="312"/>
            <ac:spMk id="11" creationId="{5CBAF10E-BAF3-A901-B32D-674B3724ABCF}"/>
          </ac:spMkLst>
        </pc:spChg>
        <pc:spChg chg="add mod">
          <ac:chgData name="Cass, B" userId="3fc04dae-4c94-4e36-be0a-8016a362df72" providerId="ADAL" clId="{AD22E6E4-6590-4AC6-A781-88C9EAFCA0AF}" dt="2025-04-16T18:56:41.309" v="8086" actId="207"/>
          <ac:spMkLst>
            <pc:docMk/>
            <pc:sldMk cId="218474791" sldId="312"/>
            <ac:spMk id="12" creationId="{71850917-9114-8731-2D8E-0F3FF1894808}"/>
          </ac:spMkLst>
        </pc:spChg>
      </pc:sldChg>
      <pc:sldChg chg="add del setBg">
        <pc:chgData name="Cass, B" userId="3fc04dae-4c94-4e36-be0a-8016a362df72" providerId="ADAL" clId="{AD22E6E4-6590-4AC6-A781-88C9EAFCA0AF}" dt="2025-04-16T18:47:15.050" v="7739"/>
        <pc:sldMkLst>
          <pc:docMk/>
          <pc:sldMk cId="2106238319" sldId="312"/>
        </pc:sldMkLst>
      </pc:sldChg>
      <pc:sldChg chg="addSp delSp modSp new mod setBg">
        <pc:chgData name="Cass, B" userId="3fc04dae-4c94-4e36-be0a-8016a362df72" providerId="ADAL" clId="{AD22E6E4-6590-4AC6-A781-88C9EAFCA0AF}" dt="2025-04-16T19:04:13.941" v="8359" actId="1076"/>
        <pc:sldMkLst>
          <pc:docMk/>
          <pc:sldMk cId="3321502111" sldId="313"/>
        </pc:sldMkLst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4" creationId="{4E735869-AF27-202C-A184-76EE98E783C3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5" creationId="{6DB2A117-B61D-A9D0-4BA6-F30DE623E4D3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6" creationId="{ACDD9BA2-AF79-CE31-CE05-720EEEF67E93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7" creationId="{71443A6E-0FFF-29CD-4322-EC9311BB9569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8" creationId="{7ACC2D22-0709-8C54-A575-D07BC94118F3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9" creationId="{7A9E3565-154C-DA5E-61F4-35FA7CFB679A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10" creationId="{76C8E2A2-6563-A38C-E26F-E8FCFD9CE5C7}"/>
          </ac:spMkLst>
        </pc:spChg>
        <pc:spChg chg="add mod">
          <ac:chgData name="Cass, B" userId="3fc04dae-4c94-4e36-be0a-8016a362df72" providerId="ADAL" clId="{AD22E6E4-6590-4AC6-A781-88C9EAFCA0AF}" dt="2025-04-16T18:59:41.971" v="8115"/>
          <ac:spMkLst>
            <pc:docMk/>
            <pc:sldMk cId="3321502111" sldId="313"/>
            <ac:spMk id="11" creationId="{03500134-B863-28C5-4266-1D904068DC55}"/>
          </ac:spMkLst>
        </pc:spChg>
        <pc:spChg chg="add mod">
          <ac:chgData name="Cass, B" userId="3fc04dae-4c94-4e36-be0a-8016a362df72" providerId="ADAL" clId="{AD22E6E4-6590-4AC6-A781-88C9EAFCA0AF}" dt="2025-04-16T19:03:43.788" v="8350" actId="14100"/>
          <ac:spMkLst>
            <pc:docMk/>
            <pc:sldMk cId="3321502111" sldId="313"/>
            <ac:spMk id="12" creationId="{6D964210-470F-AFF9-1394-D9E023C42036}"/>
          </ac:spMkLst>
        </pc:spChg>
        <pc:spChg chg="add mod">
          <ac:chgData name="Cass, B" userId="3fc04dae-4c94-4e36-be0a-8016a362df72" providerId="ADAL" clId="{AD22E6E4-6590-4AC6-A781-88C9EAFCA0AF}" dt="2025-04-16T19:03:32.764" v="8348" actId="1076"/>
          <ac:spMkLst>
            <pc:docMk/>
            <pc:sldMk cId="3321502111" sldId="313"/>
            <ac:spMk id="13" creationId="{FF7F7FB0-B97B-A88F-A923-A49AD235D3BD}"/>
          </ac:spMkLst>
        </pc:spChg>
        <pc:spChg chg="add mod">
          <ac:chgData name="Cass, B" userId="3fc04dae-4c94-4e36-be0a-8016a362df72" providerId="ADAL" clId="{AD22E6E4-6590-4AC6-A781-88C9EAFCA0AF}" dt="2025-04-16T19:03:28.209" v="8347" actId="1076"/>
          <ac:spMkLst>
            <pc:docMk/>
            <pc:sldMk cId="3321502111" sldId="313"/>
            <ac:spMk id="14" creationId="{29FBC469-5D71-A0DC-B128-8C5AB08EE0B8}"/>
          </ac:spMkLst>
        </pc:spChg>
        <pc:spChg chg="add mod">
          <ac:chgData name="Cass, B" userId="3fc04dae-4c94-4e36-be0a-8016a362df72" providerId="ADAL" clId="{AD22E6E4-6590-4AC6-A781-88C9EAFCA0AF}" dt="2025-04-16T19:02:40.595" v="8324" actId="1076"/>
          <ac:spMkLst>
            <pc:docMk/>
            <pc:sldMk cId="3321502111" sldId="313"/>
            <ac:spMk id="15" creationId="{41506F94-BAA6-CC75-969B-331BD7E340FC}"/>
          </ac:spMkLst>
        </pc:spChg>
        <pc:spChg chg="add mod">
          <ac:chgData name="Cass, B" userId="3fc04dae-4c94-4e36-be0a-8016a362df72" providerId="ADAL" clId="{AD22E6E4-6590-4AC6-A781-88C9EAFCA0AF}" dt="2025-04-16T19:03:14.311" v="8337" actId="1076"/>
          <ac:spMkLst>
            <pc:docMk/>
            <pc:sldMk cId="3321502111" sldId="313"/>
            <ac:spMk id="16" creationId="{D70E3963-BA08-025C-360A-FD35B46F5FAB}"/>
          </ac:spMkLst>
        </pc:spChg>
        <pc:cxnChg chg="add mod">
          <ac:chgData name="Cass, B" userId="3fc04dae-4c94-4e36-be0a-8016a362df72" providerId="ADAL" clId="{AD22E6E4-6590-4AC6-A781-88C9EAFCA0AF}" dt="2025-04-16T19:04:13.941" v="8359" actId="1076"/>
          <ac:cxnSpMkLst>
            <pc:docMk/>
            <pc:sldMk cId="3321502111" sldId="313"/>
            <ac:cxnSpMk id="18" creationId="{9F7FC152-1CFD-829D-4B48-EFAA5F75BD17}"/>
          </ac:cxnSpMkLst>
        </pc:cxnChg>
      </pc:sldChg>
      <pc:sldChg chg="addSp delSp modSp add mod setBg">
        <pc:chgData name="Cass, B" userId="3fc04dae-4c94-4e36-be0a-8016a362df72" providerId="ADAL" clId="{AD22E6E4-6590-4AC6-A781-88C9EAFCA0AF}" dt="2025-04-16T19:11:56.696" v="8620" actId="1076"/>
        <pc:sldMkLst>
          <pc:docMk/>
          <pc:sldMk cId="2336971122" sldId="314"/>
        </pc:sldMkLst>
        <pc:spChg chg="add mod">
          <ac:chgData name="Cass, B" userId="3fc04dae-4c94-4e36-be0a-8016a362df72" providerId="ADAL" clId="{AD22E6E4-6590-4AC6-A781-88C9EAFCA0AF}" dt="2025-04-16T19:11:56.696" v="8620" actId="1076"/>
          <ac:spMkLst>
            <pc:docMk/>
            <pc:sldMk cId="2336971122" sldId="314"/>
            <ac:spMk id="3" creationId="{00C0C4B7-A008-A27C-10CA-612111F73587}"/>
          </ac:spMkLst>
        </pc:spChg>
      </pc:sldChg>
      <pc:sldChg chg="addSp delSp modSp add mod setBg">
        <pc:chgData name="Cass, B" userId="3fc04dae-4c94-4e36-be0a-8016a362df72" providerId="ADAL" clId="{AD22E6E4-6590-4AC6-A781-88C9EAFCA0AF}" dt="2025-04-16T19:13:21.396" v="8642" actId="1076"/>
        <pc:sldMkLst>
          <pc:docMk/>
          <pc:sldMk cId="3884753661" sldId="315"/>
        </pc:sldMkLst>
        <pc:spChg chg="add mod">
          <ac:chgData name="Cass, B" userId="3fc04dae-4c94-4e36-be0a-8016a362df72" providerId="ADAL" clId="{AD22E6E4-6590-4AC6-A781-88C9EAFCA0AF}" dt="2025-04-16T19:08:04.937" v="8479" actId="692"/>
          <ac:spMkLst>
            <pc:docMk/>
            <pc:sldMk cId="3884753661" sldId="315"/>
            <ac:spMk id="2" creationId="{71C49C57-C431-D82D-5DF6-38100BFBAA0A}"/>
          </ac:spMkLst>
        </pc:spChg>
        <pc:spChg chg="add mod">
          <ac:chgData name="Cass, B" userId="3fc04dae-4c94-4e36-be0a-8016a362df72" providerId="ADAL" clId="{AD22E6E4-6590-4AC6-A781-88C9EAFCA0AF}" dt="2025-04-16T19:10:21.171" v="8515" actId="207"/>
          <ac:spMkLst>
            <pc:docMk/>
            <pc:sldMk cId="3884753661" sldId="315"/>
            <ac:spMk id="3" creationId="{3BF9BC1E-6489-EF07-16A8-21999798EA19}"/>
          </ac:spMkLst>
        </pc:spChg>
        <pc:spChg chg="add mod">
          <ac:chgData name="Cass, B" userId="3fc04dae-4c94-4e36-be0a-8016a362df72" providerId="ADAL" clId="{AD22E6E4-6590-4AC6-A781-88C9EAFCA0AF}" dt="2025-04-16T19:10:48.816" v="8568" actId="403"/>
          <ac:spMkLst>
            <pc:docMk/>
            <pc:sldMk cId="3884753661" sldId="315"/>
            <ac:spMk id="12" creationId="{A7F475B5-E160-BDF6-10AE-02C7DFB98BD2}"/>
          </ac:spMkLst>
        </pc:spChg>
        <pc:spChg chg="mod">
          <ac:chgData name="Cass, B" userId="3fc04dae-4c94-4e36-be0a-8016a362df72" providerId="ADAL" clId="{AD22E6E4-6590-4AC6-A781-88C9EAFCA0AF}" dt="2025-04-16T19:11:37.412" v="8612" actId="1076"/>
          <ac:spMkLst>
            <pc:docMk/>
            <pc:sldMk cId="3884753661" sldId="315"/>
            <ac:spMk id="13" creationId="{9941F9BB-A339-3BAC-3557-85F3057508FA}"/>
          </ac:spMkLst>
        </pc:spChg>
        <pc:spChg chg="mod">
          <ac:chgData name="Cass, B" userId="3fc04dae-4c94-4e36-be0a-8016a362df72" providerId="ADAL" clId="{AD22E6E4-6590-4AC6-A781-88C9EAFCA0AF}" dt="2025-04-16T19:11:23.111" v="8603" actId="20577"/>
          <ac:spMkLst>
            <pc:docMk/>
            <pc:sldMk cId="3884753661" sldId="315"/>
            <ac:spMk id="14" creationId="{B6CCAFD2-0785-03D9-9D84-ED861952AEBC}"/>
          </ac:spMkLst>
        </pc:spChg>
        <pc:spChg chg="mod">
          <ac:chgData name="Cass, B" userId="3fc04dae-4c94-4e36-be0a-8016a362df72" providerId="ADAL" clId="{AD22E6E4-6590-4AC6-A781-88C9EAFCA0AF}" dt="2025-04-16T19:11:03.758" v="8577" actId="1076"/>
          <ac:spMkLst>
            <pc:docMk/>
            <pc:sldMk cId="3884753661" sldId="315"/>
            <ac:spMk id="15" creationId="{CB91E5B2-FC58-3193-1A55-FDF4C4FA8766}"/>
          </ac:spMkLst>
        </pc:spChg>
        <pc:spChg chg="mod">
          <ac:chgData name="Cass, B" userId="3fc04dae-4c94-4e36-be0a-8016a362df72" providerId="ADAL" clId="{AD22E6E4-6590-4AC6-A781-88C9EAFCA0AF}" dt="2025-04-16T19:11:17.259" v="8589" actId="1076"/>
          <ac:spMkLst>
            <pc:docMk/>
            <pc:sldMk cId="3884753661" sldId="315"/>
            <ac:spMk id="16" creationId="{D84F6675-8E9E-8D77-33F2-103302898B78}"/>
          </ac:spMkLst>
        </pc:spChg>
        <pc:spChg chg="add mod">
          <ac:chgData name="Cass, B" userId="3fc04dae-4c94-4e36-be0a-8016a362df72" providerId="ADAL" clId="{AD22E6E4-6590-4AC6-A781-88C9EAFCA0AF}" dt="2025-04-16T19:13:21.396" v="8642" actId="1076"/>
          <ac:spMkLst>
            <pc:docMk/>
            <pc:sldMk cId="3884753661" sldId="315"/>
            <ac:spMk id="18" creationId="{07097304-776A-0D6D-A28F-0605F1107D5F}"/>
          </ac:spMkLst>
        </pc:spChg>
        <pc:cxnChg chg="add mod">
          <ac:chgData name="Cass, B" userId="3fc04dae-4c94-4e36-be0a-8016a362df72" providerId="ADAL" clId="{AD22E6E4-6590-4AC6-A781-88C9EAFCA0AF}" dt="2025-04-16T19:10:17.745" v="8514" actId="208"/>
          <ac:cxnSpMkLst>
            <pc:docMk/>
            <pc:sldMk cId="3884753661" sldId="315"/>
            <ac:cxnSpMk id="17" creationId="{8BDD35E7-8C15-196C-541B-F4267D92FA40}"/>
          </ac:cxnSpMkLst>
        </pc:cxnChg>
        <pc:cxnChg chg="add mod">
          <ac:chgData name="Cass, B" userId="3fc04dae-4c94-4e36-be0a-8016a362df72" providerId="ADAL" clId="{AD22E6E4-6590-4AC6-A781-88C9EAFCA0AF}" dt="2025-04-16T19:08:38.886" v="8491" actId="14100"/>
          <ac:cxnSpMkLst>
            <pc:docMk/>
            <pc:sldMk cId="3884753661" sldId="315"/>
            <ac:cxnSpMk id="19" creationId="{E341CF65-8D75-D4B4-6D44-7D1FAA3149CF}"/>
          </ac:cxnSpMkLst>
        </pc:cxnChg>
      </pc:sldChg>
      <pc:sldChg chg="addSp delSp modSp new mod setBg">
        <pc:chgData name="Cass, B" userId="3fc04dae-4c94-4e36-be0a-8016a362df72" providerId="ADAL" clId="{AD22E6E4-6590-4AC6-A781-88C9EAFCA0AF}" dt="2025-04-16T19:07:05.663" v="8466"/>
        <pc:sldMkLst>
          <pc:docMk/>
          <pc:sldMk cId="354219002" sldId="316"/>
        </pc:sldMkLst>
        <pc:spChg chg="add mod">
          <ac:chgData name="Cass, B" userId="3fc04dae-4c94-4e36-be0a-8016a362df72" providerId="ADAL" clId="{AD22E6E4-6590-4AC6-A781-88C9EAFCA0AF}" dt="2025-04-16T19:07:02.391" v="8465" actId="1076"/>
          <ac:spMkLst>
            <pc:docMk/>
            <pc:sldMk cId="354219002" sldId="316"/>
            <ac:spMk id="4" creationId="{2F324BDD-8738-7874-BF35-D3B02AD44687}"/>
          </ac:spMkLst>
        </pc:spChg>
      </pc:sldChg>
      <pc:sldChg chg="addSp modSp add mod setBg">
        <pc:chgData name="Cass, B" userId="3fc04dae-4c94-4e36-be0a-8016a362df72" providerId="ADAL" clId="{AD22E6E4-6590-4AC6-A781-88C9EAFCA0AF}" dt="2025-04-16T19:13:23.498" v="8643"/>
        <pc:sldMkLst>
          <pc:docMk/>
          <pc:sldMk cId="3143499738" sldId="317"/>
        </pc:sldMkLst>
        <pc:spChg chg="add mod">
          <ac:chgData name="Cass, B" userId="3fc04dae-4c94-4e36-be0a-8016a362df72" providerId="ADAL" clId="{AD22E6E4-6590-4AC6-A781-88C9EAFCA0AF}" dt="2025-04-16T19:11:52.799" v="8619" actId="1076"/>
          <ac:spMkLst>
            <pc:docMk/>
            <pc:sldMk cId="3143499738" sldId="317"/>
            <ac:spMk id="18" creationId="{4DC6AE82-2EEA-FA22-3F84-50B13EC3F0AF}"/>
          </ac:spMkLst>
        </pc:spChg>
        <pc:spChg chg="add mod">
          <ac:chgData name="Cass, B" userId="3fc04dae-4c94-4e36-be0a-8016a362df72" providerId="ADAL" clId="{AD22E6E4-6590-4AC6-A781-88C9EAFCA0AF}" dt="2025-04-16T19:13:23.498" v="8643"/>
          <ac:spMkLst>
            <pc:docMk/>
            <pc:sldMk cId="3143499738" sldId="317"/>
            <ac:spMk id="20" creationId="{4078715E-DD91-2B42-7B68-12C56DB2FEB1}"/>
          </ac:spMkLst>
        </pc:spChg>
      </pc:sldChg>
      <pc:sldChg chg="delSp new del mod">
        <pc:chgData name="Cass, B" userId="3fc04dae-4c94-4e36-be0a-8016a362df72" providerId="ADAL" clId="{AD22E6E4-6590-4AC6-A781-88C9EAFCA0AF}" dt="2025-04-16T19:11:42.696" v="8615" actId="47"/>
        <pc:sldMkLst>
          <pc:docMk/>
          <pc:sldMk cId="3611064841" sldId="317"/>
        </pc:sldMkLst>
      </pc:sldChg>
      <pc:sldChg chg="addSp delSp modSp add mod setBg">
        <pc:chgData name="Cass, B" userId="3fc04dae-4c94-4e36-be0a-8016a362df72" providerId="ADAL" clId="{AD22E6E4-6590-4AC6-A781-88C9EAFCA0AF}" dt="2025-04-16T19:16:16.169" v="8751" actId="1076"/>
        <pc:sldMkLst>
          <pc:docMk/>
          <pc:sldMk cId="3710166789" sldId="318"/>
        </pc:sldMkLst>
        <pc:spChg chg="mod">
          <ac:chgData name="Cass, B" userId="3fc04dae-4c94-4e36-be0a-8016a362df72" providerId="ADAL" clId="{AD22E6E4-6590-4AC6-A781-88C9EAFCA0AF}" dt="2025-04-16T19:15:43.823" v="8711" actId="1076"/>
          <ac:spMkLst>
            <pc:docMk/>
            <pc:sldMk cId="3710166789" sldId="318"/>
            <ac:spMk id="13" creationId="{6E9C75B1-2BF7-78C0-4C8B-72D784691B7E}"/>
          </ac:spMkLst>
        </pc:spChg>
        <pc:spChg chg="mod">
          <ac:chgData name="Cass, B" userId="3fc04dae-4c94-4e36-be0a-8016a362df72" providerId="ADAL" clId="{AD22E6E4-6590-4AC6-A781-88C9EAFCA0AF}" dt="2025-04-16T19:16:05.646" v="8738" actId="1076"/>
          <ac:spMkLst>
            <pc:docMk/>
            <pc:sldMk cId="3710166789" sldId="318"/>
            <ac:spMk id="14" creationId="{FE43CD0C-83D3-A3D6-37E0-5967156E8392}"/>
          </ac:spMkLst>
        </pc:spChg>
        <pc:spChg chg="mod">
          <ac:chgData name="Cass, B" userId="3fc04dae-4c94-4e36-be0a-8016a362df72" providerId="ADAL" clId="{AD22E6E4-6590-4AC6-A781-88C9EAFCA0AF}" dt="2025-04-16T19:16:16.169" v="8751" actId="1076"/>
          <ac:spMkLst>
            <pc:docMk/>
            <pc:sldMk cId="3710166789" sldId="318"/>
            <ac:spMk id="15" creationId="{E80C0EAE-A44C-CC4D-9E6B-5C5886A23BC8}"/>
          </ac:spMkLst>
        </pc:spChg>
        <pc:spChg chg="mod">
          <ac:chgData name="Cass, B" userId="3fc04dae-4c94-4e36-be0a-8016a362df72" providerId="ADAL" clId="{AD22E6E4-6590-4AC6-A781-88C9EAFCA0AF}" dt="2025-04-16T19:15:52.885" v="8722" actId="1076"/>
          <ac:spMkLst>
            <pc:docMk/>
            <pc:sldMk cId="3710166789" sldId="318"/>
            <ac:spMk id="16" creationId="{2C347540-3D13-864C-FAF0-8F3A042A552C}"/>
          </ac:spMkLst>
        </pc:spChg>
        <pc:spChg chg="add mod">
          <ac:chgData name="Cass, B" userId="3fc04dae-4c94-4e36-be0a-8016a362df72" providerId="ADAL" clId="{AD22E6E4-6590-4AC6-A781-88C9EAFCA0AF}" dt="2025-04-16T19:12:58.554" v="8637" actId="692"/>
          <ac:spMkLst>
            <pc:docMk/>
            <pc:sldMk cId="3710166789" sldId="318"/>
            <ac:spMk id="20" creationId="{151C2090-DDFA-71F8-1C8E-33E635A5205C}"/>
          </ac:spMkLst>
        </pc:spChg>
        <pc:spChg chg="add mod">
          <ac:chgData name="Cass, B" userId="3fc04dae-4c94-4e36-be0a-8016a362df72" providerId="ADAL" clId="{AD22E6E4-6590-4AC6-A781-88C9EAFCA0AF}" dt="2025-04-16T19:13:26.598" v="8645" actId="1076"/>
          <ac:spMkLst>
            <pc:docMk/>
            <pc:sldMk cId="3710166789" sldId="318"/>
            <ac:spMk id="21" creationId="{48B71D5A-D5D2-33DA-0FB5-E137552B7C7C}"/>
          </ac:spMkLst>
        </pc:spChg>
        <pc:spChg chg="add mod">
          <ac:chgData name="Cass, B" userId="3fc04dae-4c94-4e36-be0a-8016a362df72" providerId="ADAL" clId="{AD22E6E4-6590-4AC6-A781-88C9EAFCA0AF}" dt="2025-04-16T19:14:48.625" v="8681" actId="1076"/>
          <ac:spMkLst>
            <pc:docMk/>
            <pc:sldMk cId="3710166789" sldId="318"/>
            <ac:spMk id="31" creationId="{EE3956A1-D78B-5717-575B-10EA7D092B4B}"/>
          </ac:spMkLst>
        </pc:spChg>
        <pc:spChg chg="add mod">
          <ac:chgData name="Cass, B" userId="3fc04dae-4c94-4e36-be0a-8016a362df72" providerId="ADAL" clId="{AD22E6E4-6590-4AC6-A781-88C9EAFCA0AF}" dt="2025-04-16T19:15:08.835" v="8692" actId="1076"/>
          <ac:spMkLst>
            <pc:docMk/>
            <pc:sldMk cId="3710166789" sldId="318"/>
            <ac:spMk id="32" creationId="{A1936017-B09C-A41B-B6B3-020F0C05D96F}"/>
          </ac:spMkLst>
        </pc:spChg>
        <pc:spChg chg="add mod">
          <ac:chgData name="Cass, B" userId="3fc04dae-4c94-4e36-be0a-8016a362df72" providerId="ADAL" clId="{AD22E6E4-6590-4AC6-A781-88C9EAFCA0AF}" dt="2025-04-16T19:15:25.567" v="8703" actId="1076"/>
          <ac:spMkLst>
            <pc:docMk/>
            <pc:sldMk cId="3710166789" sldId="318"/>
            <ac:spMk id="33" creationId="{20013E58-996C-6912-A08B-A832FDF82BF2}"/>
          </ac:spMkLst>
        </pc:spChg>
        <pc:inkChg chg="add">
          <ac:chgData name="Cass, B" userId="3fc04dae-4c94-4e36-be0a-8016a362df72" providerId="ADAL" clId="{AD22E6E4-6590-4AC6-A781-88C9EAFCA0AF}" dt="2025-04-16T19:14:12.756" v="8667" actId="9405"/>
          <ac:inkMkLst>
            <pc:docMk/>
            <pc:sldMk cId="3710166789" sldId="318"/>
            <ac:inkMk id="29" creationId="{C54C78FF-026F-D829-1AB6-E6F373D0B173}"/>
          </ac:inkMkLst>
        </pc:inkChg>
        <pc:inkChg chg="add mod">
          <ac:chgData name="Cass, B" userId="3fc04dae-4c94-4e36-be0a-8016a362df72" providerId="ADAL" clId="{AD22E6E4-6590-4AC6-A781-88C9EAFCA0AF}" dt="2025-04-16T19:15:01.908" v="8690" actId="208"/>
          <ac:inkMkLst>
            <pc:docMk/>
            <pc:sldMk cId="3710166789" sldId="318"/>
            <ac:inkMk id="30" creationId="{AAFBDC54-D61E-2101-643C-E9345DF20AF5}"/>
          </ac:inkMkLst>
        </pc:inkChg>
        <pc:cxnChg chg="add mod ord">
          <ac:chgData name="Cass, B" userId="3fc04dae-4c94-4e36-be0a-8016a362df72" providerId="ADAL" clId="{AD22E6E4-6590-4AC6-A781-88C9EAFCA0AF}" dt="2025-04-16T19:14:02.973" v="8665" actId="14100"/>
          <ac:cxnSpMkLst>
            <pc:docMk/>
            <pc:sldMk cId="3710166789" sldId="318"/>
            <ac:cxnSpMk id="23" creationId="{79B183DD-CB98-4437-2B56-FF92E8B80AD5}"/>
          </ac:cxnSpMkLst>
        </pc:cxnChg>
        <pc:cxnChg chg="add mod ord">
          <ac:chgData name="Cass, B" userId="3fc04dae-4c94-4e36-be0a-8016a362df72" providerId="ADAL" clId="{AD22E6E4-6590-4AC6-A781-88C9EAFCA0AF}" dt="2025-04-16T19:14:06.427" v="8666" actId="14100"/>
          <ac:cxnSpMkLst>
            <pc:docMk/>
            <pc:sldMk cId="3710166789" sldId="318"/>
            <ac:cxnSpMk id="25" creationId="{FB3057D3-696F-A0F9-E873-8DF934AAB77C}"/>
          </ac:cxnSpMkLst>
        </pc:cxnChg>
      </pc:sldChg>
      <pc:sldChg chg="addSp modSp add mod setBg">
        <pc:chgData name="Cass, B" userId="3fc04dae-4c94-4e36-be0a-8016a362df72" providerId="ADAL" clId="{AD22E6E4-6590-4AC6-A781-88C9EAFCA0AF}" dt="2025-04-16T19:16:26.975" v="8755" actId="1076"/>
        <pc:sldMkLst>
          <pc:docMk/>
          <pc:sldMk cId="585204261" sldId="319"/>
        </pc:sldMkLst>
        <pc:spChg chg="add mod">
          <ac:chgData name="Cass, B" userId="3fc04dae-4c94-4e36-be0a-8016a362df72" providerId="ADAL" clId="{AD22E6E4-6590-4AC6-A781-88C9EAFCA0AF}" dt="2025-04-16T19:16:26.975" v="8755" actId="1076"/>
          <ac:spMkLst>
            <pc:docMk/>
            <pc:sldMk cId="585204261" sldId="319"/>
            <ac:spMk id="2" creationId="{E7EDEEE4-57C3-FAC4-48F5-C81474A039A0}"/>
          </ac:spMkLst>
        </pc:spChg>
      </pc:sldChg>
      <pc:sldChg chg="delSp new del mod">
        <pc:chgData name="Cass, B" userId="3fc04dae-4c94-4e36-be0a-8016a362df72" providerId="ADAL" clId="{AD22E6E4-6590-4AC6-A781-88C9EAFCA0AF}" dt="2025-04-16T19:16:48.589" v="8761" actId="47"/>
        <pc:sldMkLst>
          <pc:docMk/>
          <pc:sldMk cId="444022981" sldId="320"/>
        </pc:sldMkLst>
      </pc:sldChg>
      <pc:sldChg chg="addSp delSp modSp add mod setBg">
        <pc:chgData name="Cass, B" userId="3fc04dae-4c94-4e36-be0a-8016a362df72" providerId="ADAL" clId="{AD22E6E4-6590-4AC6-A781-88C9EAFCA0AF}" dt="2025-04-16T19:45:39.622" v="9095" actId="1076"/>
        <pc:sldMkLst>
          <pc:docMk/>
          <pc:sldMk cId="577547487" sldId="321"/>
        </pc:sldMkLst>
        <pc:spChg chg="add mod">
          <ac:chgData name="Cass, B" userId="3fc04dae-4c94-4e36-be0a-8016a362df72" providerId="ADAL" clId="{AD22E6E4-6590-4AC6-A781-88C9EAFCA0AF}" dt="2025-04-16T19:31:38.335" v="8849" actId="1076"/>
          <ac:spMkLst>
            <pc:docMk/>
            <pc:sldMk cId="577547487" sldId="321"/>
            <ac:spMk id="3" creationId="{52D588B0-E4BC-3868-C980-641DA6659994}"/>
          </ac:spMkLst>
        </pc:spChg>
        <pc:spChg chg="mod">
          <ac:chgData name="Cass, B" userId="3fc04dae-4c94-4e36-be0a-8016a362df72" providerId="ADAL" clId="{AD22E6E4-6590-4AC6-A781-88C9EAFCA0AF}" dt="2025-04-16T19:34:21.545" v="8943" actId="1076"/>
          <ac:spMkLst>
            <pc:docMk/>
            <pc:sldMk cId="577547487" sldId="321"/>
            <ac:spMk id="13" creationId="{BCD72DE9-E00C-69A4-20FD-E9A42E270349}"/>
          </ac:spMkLst>
        </pc:spChg>
        <pc:spChg chg="mod">
          <ac:chgData name="Cass, B" userId="3fc04dae-4c94-4e36-be0a-8016a362df72" providerId="ADAL" clId="{AD22E6E4-6590-4AC6-A781-88C9EAFCA0AF}" dt="2025-04-16T19:33:45.173" v="8921" actId="1076"/>
          <ac:spMkLst>
            <pc:docMk/>
            <pc:sldMk cId="577547487" sldId="321"/>
            <ac:spMk id="14" creationId="{87C0C6CF-5B2F-57A5-5199-6065A1A481EF}"/>
          </ac:spMkLst>
        </pc:spChg>
        <pc:spChg chg="mod">
          <ac:chgData name="Cass, B" userId="3fc04dae-4c94-4e36-be0a-8016a362df72" providerId="ADAL" clId="{AD22E6E4-6590-4AC6-A781-88C9EAFCA0AF}" dt="2025-04-16T19:34:07.254" v="8932" actId="1076"/>
          <ac:spMkLst>
            <pc:docMk/>
            <pc:sldMk cId="577547487" sldId="321"/>
            <ac:spMk id="16" creationId="{1D6A95F0-9646-74B6-6C50-01A538041D87}"/>
          </ac:spMkLst>
        </pc:spChg>
        <pc:spChg chg="add mod">
          <ac:chgData name="Cass, B" userId="3fc04dae-4c94-4e36-be0a-8016a362df72" providerId="ADAL" clId="{AD22E6E4-6590-4AC6-A781-88C9EAFCA0AF}" dt="2025-04-16T19:32:33.241" v="8870" actId="20577"/>
          <ac:spMkLst>
            <pc:docMk/>
            <pc:sldMk cId="577547487" sldId="321"/>
            <ac:spMk id="17" creationId="{DF92A0D0-E129-7DC1-004F-B9B55862A307}"/>
          </ac:spMkLst>
        </pc:spChg>
        <pc:spChg chg="add mod">
          <ac:chgData name="Cass, B" userId="3fc04dae-4c94-4e36-be0a-8016a362df72" providerId="ADAL" clId="{AD22E6E4-6590-4AC6-A781-88C9EAFCA0AF}" dt="2025-04-16T19:33:11.320" v="8882" actId="1076"/>
          <ac:spMkLst>
            <pc:docMk/>
            <pc:sldMk cId="577547487" sldId="321"/>
            <ac:spMk id="18" creationId="{FD0FBB38-02F2-47DF-58DC-3EB177EA2CA8}"/>
          </ac:spMkLst>
        </pc:spChg>
        <pc:spChg chg="add mod">
          <ac:chgData name="Cass, B" userId="3fc04dae-4c94-4e36-be0a-8016a362df72" providerId="ADAL" clId="{AD22E6E4-6590-4AC6-A781-88C9EAFCA0AF}" dt="2025-04-16T19:40:29.539" v="8950"/>
          <ac:spMkLst>
            <pc:docMk/>
            <pc:sldMk cId="577547487" sldId="321"/>
            <ac:spMk id="19" creationId="{0E5D05CB-CBC8-8E54-7C04-EAF02BE6C948}"/>
          </ac:spMkLst>
        </pc:spChg>
        <pc:spChg chg="add mod">
          <ac:chgData name="Cass, B" userId="3fc04dae-4c94-4e36-be0a-8016a362df72" providerId="ADAL" clId="{AD22E6E4-6590-4AC6-A781-88C9EAFCA0AF}" dt="2025-04-16T19:45:39.622" v="9095" actId="1076"/>
          <ac:spMkLst>
            <pc:docMk/>
            <pc:sldMk cId="577547487" sldId="321"/>
            <ac:spMk id="22" creationId="{AE9549B3-AEB0-2DCE-CD36-07957902821F}"/>
          </ac:spMkLst>
        </pc:spChg>
        <pc:inkChg chg="add mod">
          <ac:chgData name="Cass, B" userId="3fc04dae-4c94-4e36-be0a-8016a362df72" providerId="ADAL" clId="{AD22E6E4-6590-4AC6-A781-88C9EAFCA0AF}" dt="2025-04-16T19:32:05.823" v="8859" actId="692"/>
          <ac:inkMkLst>
            <pc:docMk/>
            <pc:sldMk cId="577547487" sldId="321"/>
            <ac:inkMk id="12" creationId="{12193087-2326-55E3-F675-2D555525718B}"/>
          </ac:inkMkLst>
        </pc:inkChg>
      </pc:sldChg>
      <pc:sldChg chg="addSp modSp add mod setBg">
        <pc:chgData name="Cass, B" userId="3fc04dae-4c94-4e36-be0a-8016a362df72" providerId="ADAL" clId="{AD22E6E4-6590-4AC6-A781-88C9EAFCA0AF}" dt="2025-04-16T19:45:41.401" v="9096"/>
        <pc:sldMkLst>
          <pc:docMk/>
          <pc:sldMk cId="4096354623" sldId="322"/>
        </pc:sldMkLst>
        <pc:spChg chg="add mod">
          <ac:chgData name="Cass, B" userId="3fc04dae-4c94-4e36-be0a-8016a362df72" providerId="ADAL" clId="{AD22E6E4-6590-4AC6-A781-88C9EAFCA0AF}" dt="2025-04-16T19:35:29.503" v="8948" actId="1076"/>
          <ac:spMkLst>
            <pc:docMk/>
            <pc:sldMk cId="4096354623" sldId="322"/>
            <ac:spMk id="2" creationId="{570AD22C-00DD-0856-E94A-0B16A5DB4B34}"/>
          </ac:spMkLst>
        </pc:spChg>
        <pc:spChg chg="add mod">
          <ac:chgData name="Cass, B" userId="3fc04dae-4c94-4e36-be0a-8016a362df72" providerId="ADAL" clId="{AD22E6E4-6590-4AC6-A781-88C9EAFCA0AF}" dt="2025-04-16T19:45:41.401" v="9096"/>
          <ac:spMkLst>
            <pc:docMk/>
            <pc:sldMk cId="4096354623" sldId="322"/>
            <ac:spMk id="15" creationId="{324E96D7-4A0D-0A70-82E3-778720952403}"/>
          </ac:spMkLst>
        </pc:spChg>
        <pc:spChg chg="mod">
          <ac:chgData name="Cass, B" userId="3fc04dae-4c94-4e36-be0a-8016a362df72" providerId="ADAL" clId="{AD22E6E4-6590-4AC6-A781-88C9EAFCA0AF}" dt="2025-04-16T19:35:23.639" v="8946" actId="14100"/>
          <ac:spMkLst>
            <pc:docMk/>
            <pc:sldMk cId="4096354623" sldId="322"/>
            <ac:spMk id="33" creationId="{CA29DD94-C372-ADD1-26A1-23F15A4E74D5}"/>
          </ac:spMkLst>
        </pc:spChg>
      </pc:sldChg>
      <pc:sldChg chg="addSp modSp add mod setBg modAnim">
        <pc:chgData name="Cass, B" userId="3fc04dae-4c94-4e36-be0a-8016a362df72" providerId="ADAL" clId="{AD22E6E4-6590-4AC6-A781-88C9EAFCA0AF}" dt="2025-04-16T20:06:38.380" v="9791"/>
        <pc:sldMkLst>
          <pc:docMk/>
          <pc:sldMk cId="30797106" sldId="32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0:58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1 465 24575,'6'0'0,"1"-1"0,-1 0 0,1 0 0,-1 0 0,1-1 0,-1 0 0,0-1 0,0 1 0,0-1 0,7-4 0,7-6 0,28-24 0,0 0 0,35-27 0,-14 8 0,-38 34 0,0 2 0,2 1 0,0 2 0,40-15 0,20 7 0,-61 17 0,47-16 0,-57 15 0,0 2 0,1 0 0,0 2 0,43-5 0,95 7 0,-126 2 0,64-12 0,-69 8 0,0 1 0,1 1 0,35 2 0,-57 2 0,1 0 0,-1 0 0,1 1 0,-1 0 0,0 1 0,0 0 0,0 1 0,0-1 0,-1 2 0,1-1 0,-1 1 0,0 1 0,-1-1 0,11 10 0,6 9 0,-12-12 0,0 0 0,26 18 0,-29-23-262,-1 0 0,0 0 0,0 1 0,13 16 0,-20-23 207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02.76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0 1 24575,'18'1'0,"-1"2"0,1 0 0,-1 0 0,0 2 0,0 0 0,22 11 0,-18-8 0,-10-3 0,-1 2 0,0 0 0,1 0 0,-2 1 0,1 0 0,-1 1 0,-1-1 0,0 2 0,10 13 0,6 5 0,-13-12 0,0 0 0,-1 0 0,-1 1 0,-1 0 0,0 1 0,-1 0 0,-1 0 0,6 31 0,7 15 0,-9-34-273,0 1 0,-2 1 0,-1 0 0,4 58 0,-11-67-6553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1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0 24575,'-7'2'0,"1"0"0,-1 0 0,0 0 0,1 1 0,0 0 0,-1 0 0,1 0 0,0 1 0,1 0 0,-1 0 0,-9 10 0,-2-1 0,9-6 0,1 1 0,0 0 0,0 0 0,1 0 0,-1 1 0,2-1 0,-1 2 0,-7 18 0,7-15 0,-2 1 0,1-1 0,-14 18 0,9-14 0,1 0 0,0 1 0,2 1 0,-10 27 0,10-26 0,4-4 0,0 0 0,1 0 0,1 1 0,0 0 0,0 31 0,-6 35 0,1-37 0,2 0 0,2 0 0,2 0 0,7 71 0,-3-105 0,1 0 0,0 0 0,0-1 0,1 1 0,8 14 0,-7-14 0,0 0 0,0 0 0,-1 0 0,3 21 0,8 34-1365,-10-50-5461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22.06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1 0 24575,'11'26'0,"-1"1"0,12 50 0,0 1 0,-18-61 0,0 0 0,-1 0 0,-1 0 0,0 0 0,-1 19 0,1 17 0,0-46 0,0 0 0,0 0 0,1 0 0,0 0 0,0-1 0,0 1 0,1-1 0,0 0 0,1 0 0,-1 0 0,1-1 0,0 1 0,8 5 0,18 25 0,-9-6 0,-15-18 0,1-1 0,1 0 0,0-1 0,0 0 0,1 0 0,17 13 0,17 6 0,-17-12 0,46 39 0,-47-36 0,9 8 0,-27-19 22,0-1 1,1-1-1,1 0 0,-1 0 0,19 9 1,-15-9-523,-1 1 0,18 14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31.969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0 7 24575,'1'5'0,"0"-1"0,0 0 0,0 0 0,0 0 0,1 0 0,-1 0 0,1 0 0,0 0 0,0 0 0,1-1 0,-1 1 0,1-1 0,4 5 0,2 2 0,1-1 0,-1 0 0,13 8 0,27 14 0,1-3 0,2-1 0,101 36 0,14-5 0,-147-52 0,0-2 0,0 0 0,0-1 0,27 1 0,85-5 0,-62-1 0,407 1 0,-451 0 0,0-2 0,32-6 0,33-5 0,-70 12 0,-1-2 0,0-1 0,0 0 0,0-2 0,33-15 0,1 0 0,-31 12 0,0-1 0,26-17 0,5-3 0,109-42 0,-133 55-129,45-34 0,-51 34-978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5:42:38.945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1 251 24575,'9'0'0,"-1"0"0,1 0 0,0 0 0,0-1 0,-1-1 0,1 1 0,-1-2 0,1 1 0,-1-1 0,13-6 0,42-25 0,236-112 0,-277 139 0,0 1 0,1 1 0,-1 1 0,33-2 0,17-3 0,-1 1 0,0 4 0,104 5 0,-56 1 0,-91-1 0,0 1 0,-1 2 0,42 10 0,79 30 0,-120-35 0,135 50 0,-136-49 0,-1 1 0,0 1 0,-1 2 0,26 17 0,-46-28 0,32 22 0,47 43 0,-46-37 0,-29-22 0,0 0 0,-1 1 0,0-1 0,9 15 0,17 22 0,-11-22-341,0 2 0,-2 1-1,35 57 1,-47-64-6485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0:32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987 2 24575,'-75'-1'0,"0"3"0,-147 24 0,209-23 0,-25 4 0,0 2 0,1 1 0,0 2 0,1 2 0,-39 20 0,65-28 0,0 1 0,1 1 0,0 0 0,0 0 0,1 1 0,-9 11 0,-40 63 0,49-70 0,-37 53 0,16-24 0,-25 49 0,46-75 0,1 0 0,0 1 0,1 0 0,1 0 0,1 0 0,-4 35 0,5-15 0,-11 90 0,6-59 0,2 0 0,7 114 0,2-63 0,-3-101 0,2 1 0,0-1 0,1 0 0,1 0 0,0 0 0,1-1 0,2 1 0,14 30 0,-17-41 0,60 116 0,-41-76 0,-18-37 0,-1 0 0,2 0 0,-1 0 0,1 0 0,13 15 0,16 22-1365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12:24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1117 24575,'0'-507'0,"-1"493"0,1 1 0,1-1 0,0 1 0,1-1 0,0 1 0,1 0 0,0 0 0,1 0 0,1 0 0,0 1 0,1-1 0,0 1 0,1 1 0,14-21 0,19-9 0,1 2 0,1 2 0,2 2 0,81-49 0,-108 75 0,1 0 0,18-7 0,17-8 0,-24 11 0,1 0 0,1 2 0,0 1 0,0 1 0,1 2 0,54-5 0,-2 1 0,-44 4 0,-1 2 0,1 2 0,0 2 0,51 4 0,-60 1 0,49 13 0,-69-13 0,-1-1 0,1 1 0,0 1 0,-1 0 0,0 1 0,0 0 0,15 12 0,-4 0 0,33 31 0,-26-18 0,29 40 0,-49-59 0,0 0 0,-1 1 0,0 0 0,-1 0 0,-1 0 0,0 1 0,4 18 0,28 109 0,-21-88 0,14 86 0,-4-17 83,-16-86-566,-3-1 1,5 50-1,-10-61-6343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17:51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1199 24575,'4'-2'0,"0"0"0,0 0 0,0 0 0,-1-1 0,1 0 0,0 1 0,-1-1 0,0-1 0,0 1 0,5-7 0,4-3 0,0 1 0,-1-1 0,-1 0 0,0 0 0,-1-1 0,-1-1 0,10-19 0,-10 16 0,2 0 0,1 1 0,22-29 0,-24 35 0,36-39 0,40-59 0,-56 56 0,-21 38 0,0 0 0,15-21 0,-17 27 0,-1-1 0,1 0 0,-2 0 0,0-1 0,0 1 0,-1-1 0,0 0 0,3-22 0,10-34 0,-7 35 0,-1 1 0,-1-1 0,3-42 0,15-50 93,-16 90-579,-2 0 0,4-47 0,-10 58-6340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5:14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1199 24575,'4'-2'0,"0"0"0,0 0 0,0 0 0,-1-1 0,1 0 0,0 1 0,-1-1 0,0-1 0,0 1 0,5-7 0,4-3 0,0 1 0,-1-1 0,-1 0 0,0 0 0,-1-1 0,-1-1 0,10-19 0,-10 16 0,2 0 0,1 1 0,22-29 0,-24 35 0,36-39 0,40-59 0,-56 56 0,-21 38 0,0 0 0,15-21 0,-17 27 0,-1-1 0,1 0 0,-2 0 0,0-1 0,0 1 0,-1-1 0,0 0 0,3-22 0,10-34 0,-7 35 0,-1 1 0,-1-1 0,3-42 0,15-50 93,-16 90-579,-2 0 0,4-47 0,-10 58-6340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20:52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492 1 24575,'-1'2'0,"0"0"0,0 0 0,0 0 0,0 0 0,0 0 0,0-1 0,0 1 0,0 0 0,-1 0 0,1-1 0,-1 1 0,1-1 0,-1 1 0,0-1 0,-2 2 0,-6 5 0,-62 65 0,-35 37 0,88-91 0,-1-1 0,-36 27 0,32-28 0,-38 37 0,55-46 0,0 0 0,1 0 0,0 0 0,0 1 0,1 0 0,0 0 0,1 0 0,0 1 0,-3 10 0,-6 34 0,2 1 0,3 0 0,-1 67 0,9 261 0,13-265 0,1 45 0,-12-141 0,0 1 0,1-1 0,1 0 0,1 0 0,1 0 0,1-1 0,11 22 0,-7-9 0,9 36 0,-12-37 0,17 44 0,-3-17 0,-15-36 0,2 0 0,17 31 0,-15-35 0,-3-5 0,-1-1 0,2 0 0,0-1 0,1 1 0,0-2 0,1 0 0,13 12 0,15 12 0,-1 1 0,47 63 0,-23-27 0,96 82 0,-56-60 0,-53-50 0,60 41 0,12 11 0,-83-71-1365,-20-18-5461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20:52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492 1 24575,'-1'2'0,"0"0"0,0 0 0,0 0 0,0 0 0,0 0 0,0-1 0,0 1 0,0 0 0,-1 0 0,1-1 0,-1 1 0,1-1 0,-1 1 0,0-1 0,-2 2 0,-6 5 0,-62 65 0,-35 37 0,88-91 0,-1-1 0,-36 27 0,32-28 0,-38 37 0,55-46 0,0 0 0,1 0 0,0 0 0,0 1 0,1 0 0,0 0 0,1 0 0,0 1 0,-3 10 0,-6 34 0,2 1 0,3 0 0,-1 67 0,9 261 0,13-265 0,1 45 0,-12-141 0,0 1 0,1-1 0,1 0 0,1 0 0,1 0 0,1-1 0,11 22 0,-7-9 0,9 36 0,-12-37 0,17 44 0,-3-17 0,-15-36 0,2 0 0,17 31 0,-15-35 0,-3-5 0,-1-1 0,2 0 0,0-1 0,1 1 0,0-2 0,1 0 0,13 12 0,15 12 0,-1 1 0,47 63 0,-23-27 0,96 82 0,-56-60 0,-53-50 0,60 41 0,12 11 0,-83-71-1365,-20-18-5461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08.207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1 545 24575,'0'1'0,"1"0"0,-1 0 0,1 1 0,-1-1 0,1 0 0,0 0 0,0 0 0,-1 0 0,1 0 0,0 0 0,0 0 0,0 0 0,0 0 0,0 0 0,0 0 0,1-1 0,-1 1 0,0 0 0,0-1 0,0 1 0,1-1 0,-1 1 0,0-1 0,0 0 0,1 0 0,-1 1 0,0-1 0,1 0 0,-1 0 0,2 0 0,43-1 0,-29-1 0,1 0 0,-1-2 0,0 0 0,0-1 0,0-1 0,-1 0 0,0-1 0,0-1 0,-1-1 0,0 0 0,0-1 0,-1 0 0,15-15 0,-16 12 0,-1 0 0,0-2 0,-1 1 0,0-1 0,15-31 0,2 7 0,-23 32 0,0 1 0,0-1 0,8-14 0,53-102 0,-58 107-227,0 1-1,-1-1 1,-1 0-1,0-1 1,4-22-1,-7 19-6598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15:40:09.63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1672 112 24575,'-31'-2'0,"-1"-1"0,2-2 0,-52-15 0,-29-4 0,-12-1 0,80 15 0,-1 2 0,1 2 0,-48-2 0,21 8 0,-106 3 0,161-1 0,0 1 0,0 0 0,0 1 0,1 1 0,0 0 0,0 1 0,0 1 0,1 0 0,-19 13 0,-11 11 0,-51 49 0,75-63 0,-55 43 0,-24 22 0,36-29 0,50-44 0,0 1 0,0 0 0,0 0 0,1 1 0,1 1 0,0 0 0,-14 21 0,-91 213 0,109-230 0,1 0 0,1 1 0,0 0 0,1-1 0,-1 32 0,6 90 0,1-51 0,-1-61 0,1 0 0,1-1 0,1 0 0,12 35 0,5 23 0,8 15 0,-9-33 0,-13-41 0,1 0 0,1-1 0,1-1 0,1 0 0,1 0 0,1-1 0,1-1 0,0 0 0,2-1 0,21 19 0,-29-28 0,0 0 0,13 21 0,-17-23 0,0 0 0,1 0 0,0 0 0,1-1 0,0 0 0,0 0 0,10 7 0,10 4-91,62 38-1183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15:40:09.63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1672 112 24575,'-31'-2'0,"-1"-1"0,2-2 0,-52-15 0,-29-4 0,-12-1 0,80 15 0,-1 2 0,1 2 0,-48-2 0,21 8 0,-106 3 0,161-1 0,0 1 0,0 0 0,0 1 0,1 1 0,0 0 0,0 1 0,0 1 0,1 0 0,-19 13 0,-11 11 0,-51 49 0,75-63 0,-55 43 0,-24 22 0,36-29 0,50-44 0,0 1 0,0 0 0,0 0 0,1 1 0,1 1 0,0 0 0,-14 21 0,-91 213 0,109-230 0,1 0 0,1 1 0,0 0 0,1-1 0,-1 32 0,6 90 0,1-51 0,-1-61 0,1 0 0,1-1 0,1 0 0,12 35 0,5 23 0,8 15 0,-9-33 0,-13-41 0,1 0 0,1-1 0,1-1 0,1 0 0,1 0 0,1-1 0,1-1 0,0 0 0,2-1 0,21 19 0,-29-28 0,0 0 0,13 21 0,-17-23 0,0 0 0,1 0 0,0 0 0,1-1 0,0 0 0,0 0 0,10 7 0,10 4-91,62 38-1183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2:41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1 415 24575,'1'0'0,"1"0"0,-1-1 0,1 1 0,-1-1 0,1 0 0,-1 0 0,0 1 0,1-1 0,-1 0 0,0 0 0,1 0 0,-1 0 0,0 0 0,0 0 0,0-1 0,0 1 0,0 0 0,0-1 0,1-2 0,13-28 0,-7 6 0,-3 11 0,0 0 0,1 0 0,1 0 0,15-25 0,-18 33 0,5-7 0,1 0 0,0 1 0,0 0 0,1 0 0,1 1 0,0 0 0,1 1 0,25-16 0,-28 20 0,1-1 0,17-16 0,-22 18 0,0 1 0,0 0 0,0 0 0,0 0 0,1 1 0,0 0 0,0 0 0,0 1 0,0 0 0,12-3 0,12 1 0,1 2 0,0 1 0,0 1 0,36 4 0,11 0 0,166-3-1365,-222 0-5461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4:38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24575,'8'2'0,"-1"1"0,0 0 0,0 0 0,0 0 0,0 1 0,7 5 0,-13-9 0,29 20 0,-1 1 0,-1 1 0,41 41 0,-44-34 0,-2 1 0,-1 2 0,-1 0 0,-2 1 0,20 45 0,-28-47 0,-1 0 0,10 51 0,-2-9 0,-13-50 0,-1 1 0,-1 1 0,0 34 0,0-1 0,9 17 0,-7-54 0,-1 1 0,0 25 0,-3-40-74,-2 118-1217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8:39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985 2 24575,'-106'-1'0,"-117"3"0,210 0 0,0 0 0,0 1 0,0 0 0,0 1 0,0 0 0,1 1 0,0 1 0,0 0 0,0 0 0,1 1 0,0 1 0,0 0 0,-17 16 0,-24 19 0,-30 29 0,58-50 0,16-14 0,0-1 0,0 1 0,1 1 0,-9 12 0,-18 32 0,-63 76 0,86-116 0,0 1 0,0 1 0,1 0 0,1 0 0,1 1 0,0 0 0,1 1 0,1-1 0,0 1 0,1 1 0,1-1 0,-2 20 0,-8 47 0,9-60 0,0 0 0,-1 33 0,6-23 0,2 206 0,4-193 0,2 1 0,24 74 0,-14-78-1365,-10-26-5461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55:29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24575,'3'2'0,"-1"-1"0,1 1 0,0 0 0,-1 0 0,1 0 0,-1 1 0,0-1 0,0 0 0,1 1 0,-2 0 0,1-1 0,2 5 0,4 3 0,7 12 0,-1 0 0,0 1 0,-2 1 0,0 0 0,12 41 0,-8-25 0,-10-19 0,-1 0 0,-1 1 0,-1 0 0,-1-1 0,-1 1 0,0 0 0,-4 30 0,1 2 0,1-39-213,-1 0-1,0 0 1,-2 0-1,-4 14 1,7-26-85,-4 16-6528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57:51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0 24575,'0'466'0,"-1"-448"0,-1-1 0,-1 0 0,-1 0 0,0 0 0,-2 0 0,-13 30 0,11-28 0,1 0 0,0 0 0,2 0 0,-5 28 0,10-44 0,-1-1 0,1 0 0,0 0 0,0 0 0,1 0 0,-1 0 0,0 0 0,1 1 0,-1-1 0,1 0 0,0 0 0,-1 0 0,1 0 0,0-1 0,0 1 0,1 0 0,-1 0 0,0-1 0,0 1 0,1 0 0,-1-1 0,1 1 0,0-1 0,-1 0 0,1 1 0,0-1 0,0 0 0,0 0 0,0 0 0,-1-1 0,1 1 0,1 0 0,-1-1 0,0 1 0,0-1 0,2 1 0,10 1 0,1-1 0,-1 0 0,1-1 0,18-2 0,-13 0 0,31 0 0,38-2 0,102 7 0,-173 0 0,0 1 0,0 0 1,0 2-1,16 6 0,7 3-1366,-23-10-5460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1:56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 24575,'4'0'0,"-1"1"0,1 0 0,0-1 0,-1 1 0,1 1 0,-1-1 0,1 1 0,-1-1 0,0 1 0,1 0 0,-1 0 0,3 3 0,38 34 0,-30-25 0,1-1 0,1-1 0,0 0 0,1-1 0,0 0 0,0-2 0,1 0 0,0-1 0,1 0 0,0-2 0,0 0 0,1-2 0,-1 0 0,1-1 0,0-1 0,0 0 0,22-2 0,-25-1 0,37 1 0,60-8 0,-96 5 0,0-1 0,0 0 0,-1-1 0,0-1 0,0 0 0,0-1 0,20-13 0,2-3-115,-16 11-64,0-2 1,-1 0-1,-1-1 1,-1-1-1,0-1 1,21-23-1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6:15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325 1 24575,'22'-1'0,"1"2"0,0 0 0,-1 1 0,0 1 0,1 1 0,39 12 0,12 6 0,-58-18 0,0 0 0,0 1 0,0 1 0,-1 0 0,24 14 0,44 29 0,-45-28 0,48 37 0,-74-49 0,0 2 0,0 0 0,-1 0 0,-1 1 0,0 0 0,-1 0 0,13 23 0,-9-7 0,-2 1 0,-1 0 0,-1 0 0,9 59 0,1-1 0,-11-39 0,-1 0 0,-3 1 0,-2-1 0,-4 50 0,1-28 0,1-53 0,-1-1 0,-1 1 0,-1-1 0,0 0 0,-2 0 0,1 0 0,-2 0 0,-13 27 0,1-10 0,-2-1 0,-43 52 0,38-52 0,15-18 0,0 0 0,-2-1 0,1 0 0,-2-1 0,-13 11 0,-10 4 0,12-8 0,-2-1 0,-45 24 0,33-25 0,-63 20 0,44-16 0,44-15 0,0 0 0,-1-2 0,1 0 0,-1 0 0,-28 3 0,-206-6 90,115-3-1545,110 2-5371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7:56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604 31 24575,'-16'-1'0,"-1"-1"0,0-1 0,-20-5 0,18 4 0,-38-5 0,36 8 0,-9-1 0,-33 2 0,55 0 0,0 1 0,1 0 0,-1 0 0,1 1 0,-1 0 0,1 0 0,0 1 0,0 0 0,-11 6 0,0 2 0,0 2 0,0 0 0,1 1 0,1 0 0,1 2 0,0 0 0,-19 26 0,29-35 0,-1 0 0,0 1 0,0 0 0,0 1 0,1 0 0,1-1 0,-1 1 0,2 1 0,-1-1 0,1 1 0,1-1 0,-1 1 0,0 18 0,-11 84 0,8-73 0,-2 57 0,7-25 0,4 131 0,-1-189 0,1 1 0,1-1 0,0 1 0,1-1 0,0 0 0,1-1 0,9 16 0,18 43 0,22 70 0,-52-135 0,-1 0 0,1-1 0,0 1 0,1-1 0,-1 1 0,1-1 0,0 0 0,0 0 0,1-1 0,0 1 0,-1-1 0,9 5 0,9 5 0,42 21 0,-21-13 0,-28-15 0,0 0 0,0 0 0,1-2 0,-1 0 0,1 0 0,0-2 0,22 3 0,-5 0 0,43 13 0,14 4 0,-48-18 0,1-2 0,83-4 0,-43-1 0,-66 0 0,0 0 0,0-1 0,0-1 0,0 0 0,-1-2 0,0 0 0,0 0 0,0-2 0,-1 0 0,0-1 0,-1 0 0,0-1 0,0-1 0,11-11 0,4-4 0,-16 15 0,0-1 0,0 0 0,16-21 0,35-39 0,-28 27-1365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19.173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 1 24575,'0'579'0,"2"-553"0,1 0 0,2 0 0,0 0 0,18 48 0,4 23 0,-22-71 0,1 0 0,0-1 0,2 0 0,1 0 0,1-1 0,23 40 0,25 33 0,9 12 0,-57-95 0,0-1 0,2 0 0,-1-1 0,2 0 0,23 17 0,26 13 0,2-3 0,107 48 0,-147-79 0,-1 0 0,44 7 0,11 3 0,-43-9 0,-1-2 0,1-1 0,55 2 0,111-9 0,-77-2 0,-56 4 0,81-2 0,-81-12 113,2 0-1591,-48 12-5348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24575,'0'-5'0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5 24575,'-5'0'0,"-1"-5"0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36 24575,'0'-4'0,"-4"-2"0,-7 0 0,-1-4 0,-3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11.2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740 2 24575,'-22'-1'0,"0"1"0,0 1 0,0 1 0,0 0 0,0 2 0,0 1 0,-31 11 0,0 6 0,7-2 0,-54 15 0,89-32 0,1 1 0,0-1 0,-1 2 0,2 0 0,-1 0 0,0 0 0,1 1 0,0 1 0,0 0 0,1 0 0,0 0 0,0 1 0,1 1 0,0-1 0,0 1 0,-8 16 0,4-7 0,-1 0 0,-24 28 0,25-34 0,1 0 0,1 0 0,0 1 0,0 0 0,2 0 0,-1 1 0,-8 24 0,12-23 0,-4 12 0,0 1 0,2 0 0,1 0 0,-1 38 0,6-52 0,3 114 0,-1-112 0,0 0 0,2 0 0,-1-1 0,2 0 0,0 1 0,8 14 0,3 6 0,-11-25 0,0 1 0,0-1 0,1 0 0,1 0 0,-1-1 0,11 12 0,6 6 0,-17-20 0,1 0 0,-1 0 0,16 12 0,-8-8-87,31 26-1191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12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58 24575,'0'-4'0,"0"-7"0,-4-1 0,-7 1 0,-6 3 0,-5 2 0,-3 3 0,-2 1 0,0 2 0,-2 0 0,5 0-8191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0:29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2 772 24575,'-1'-58'0,"0"7"0,9-87 0,-6 123 0,1 0 0,0 1 0,1-1 0,1 1 0,0 0 0,1 0 0,0 1 0,1 0 0,1 0 0,12-17 0,13-14 0,-26 33 0,1 0 0,0 0 0,1 1 0,0 0 0,1 0 0,0 1 0,18-13 0,11 0 0,81-30 0,-86 39 0,-1-1 0,0-2 0,59-38 0,-84 48 0,1 1 0,1 0 0,-1 0 0,1 1 0,0 0 0,0 1 0,0 0 0,0 0 0,0 1 0,15-1 0,12 1 0,61 5 0,-26 0 0,43 2 0,151 29 0,-156-18 0,-91-12 0,-1 1 0,1 1 0,-1 0 0,34 19 0,-13-7 0,-22-10 0,0 1 0,-1 1 0,0 1 0,27 22 0,-35-24 0,-1 0 0,0 1 0,-1 0 0,0 0 0,8 20 0,0-4 0,-5-6 0,-1 1 0,10 35 0,2 6 0,-15-47 7,-1 0-1,0 0 1,-1 0-1,-1 0 1,1 19-1,-4 79-196,-1-50-1024,2-40-5612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2:41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1040 57 24575,'-16'-2'0,"0"0"0,0 0 0,0-2 0,-22-7 0,-16-3 0,-13 4 0,0 3 0,-1 3 0,-69 5 0,82-1 0,45 1 0,1 0 0,-1 0 0,1 1 0,0 0 0,0 1 0,0 0 0,0 0 0,0 1 0,1 0 0,0 0 0,-1 1 0,-6 6 0,-11 9 0,1 2 0,-25 26 0,14-12 0,25-25 0,0 1 0,0 1 0,2 0 0,0 0 0,0 1 0,1 0 0,-11 29 0,2 3 0,-12 61 0,20-71 0,-22 72 0,17-63 0,1 0 0,3 1 0,-9 87 0,19-116 0,0-1 0,2 1 0,0 0 0,1 0 0,0-1 0,2 1 0,0-1 0,1 0 0,0-1 0,11 20 0,-5-11 0,-4-7 0,1 1 0,1-1 0,19 25 0,-19-29 0,1 0 0,1-1 0,1 0 0,-1-1 0,2-1 0,-1 0 0,1-1 0,1 0 0,0-1 0,0-1 0,28 10 0,-8-5 0,91 24 0,-86-27 0,-14-3 0,-1-1 0,1-1 0,27 1 0,9-4 0,173-4 0,-218 1 0,-1-2 0,1 0 0,-1 0 0,0-1 0,0-1 0,-1-1 0,1-1 0,-2 0 0,1 0 0,19-16 0,-28 20-195,0 0 0,0 1 0,1 0 0,-1 0 0,1 1 0,11-4 0,2 2-6631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7:51.9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0 249 24575,'7'-1'0,"-1"1"0,1-1 0,-1 0 0,0-1 0,1 1 0,-1-1 0,0 0 0,11-7 0,45-30 0,-30 16 0,40-31 0,-52 38 0,0 0 0,37-21 0,-44 30 0,-1 1 0,1 0 0,0 1 0,0 1 0,1 0 0,0 0 0,-1 2 0,1-1 0,0 2 0,14-1 0,10 2 0,143 3 0,-171-1 0,0 0 0,0 0 0,0 0 0,0 1 0,-1 1 0,0 0 0,0 0 0,0 1 0,0 0 0,0 0 0,-1 1 0,0 0 0,0 1 0,9 9 0,-3-3 12,0-2-1,23 15 1,-8-6-1412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2:41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1 415 24575,'1'0'0,"1"0"0,-1-1 0,1 1 0,-1-1 0,1 0 0,-1 0 0,0 1 0,1-1 0,-1 0 0,0 0 0,1 0 0,-1 0 0,0 0 0,0 0 0,0-1 0,0 1 0,0 0 0,0-1 0,1-2 0,13-28 0,-7 6 0,-3 11 0,0 0 0,1 0 0,1 0 0,15-25 0,-18 33 0,5-7 0,1 0 0,0 1 0,0 0 0,1 0 0,1 1 0,0 0 0,1 1 0,25-16 0,-28 20 0,1-1 0,17-16 0,-22 18 0,0 1 0,0 0 0,0 0 0,0 0 0,1 1 0,0 0 0,0 0 0,0 1 0,0 0 0,12-3 0,12 1 0,1 2 0,0 1 0,0 1 0,36 4 0,11 0 0,166-3-1365,-222 0-5461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4:38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24575,'8'2'0,"-1"1"0,0 0 0,0 0 0,0 0 0,0 1 0,7 5 0,-13-9 0,29 20 0,-1 1 0,-1 1 0,41 41 0,-44-34 0,-2 1 0,-1 2 0,-1 0 0,-2 1 0,20 45 0,-28-47 0,-1 0 0,10 51 0,-2-9 0,-13-50 0,-1 1 0,-1 1 0,0 34 0,0-1 0,9 17 0,-7-54 0,-1 1 0,0 25 0,-3-40-74,-2 118-1217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0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1 524 24575,'1'-13'0,"0"0"0,2 0 0,-1 0 0,2 0 0,0 0 0,0 0 0,1 1 0,1 0 0,0 0 0,0 1 0,1-1 0,1 1 0,14-16 0,2 0 0,1 1 0,1 2 0,55-40 0,105-64 0,-176 123 0,1 0 0,-1 0 0,1 1 0,0 0 0,0 1 0,0 0 0,0 0 0,0 2 0,1-1 0,19 1 0,-10 0 0,-1-1 0,23-5 0,4-2 0,-1 3 0,1 2 0,0 2 0,61 6 0,-8-2 0,-71 0 0,-1 1 0,1 2 0,0 1 0,-1 1 0,0 1 0,43 19 0,-20 4-1365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48:39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985 2 24575,'-106'-1'0,"-117"3"0,210 0 0,0 0 0,0 1 0,0 0 0,0 1 0,0 0 0,1 1 0,0 1 0,0 0 0,0 0 0,1 1 0,0 1 0,0 0 0,-17 16 0,-24 19 0,-30 29 0,58-50 0,16-14 0,0-1 0,0 1 0,1 1 0,-9 12 0,-18 32 0,-63 76 0,86-116 0,0 1 0,0 1 0,1 0 0,1 0 0,1 1 0,0 0 0,1 1 0,1-1 0,0 1 0,1 1 0,1-1 0,-2 20 0,-8 47 0,9-60 0,0 0 0,-1 33 0,6-23 0,2 206 0,4-193 0,2 1 0,24 74 0,-14-78-1365,-10-26-5461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55:29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24575,'3'2'0,"-1"-1"0,1 1 0,0 0 0,-1 0 0,1 0 0,-1 1 0,0-1 0,0 0 0,1 1 0,-2 0 0,1-1 0,2 5 0,4 3 0,7 12 0,-1 0 0,0 1 0,-2 1 0,0 0 0,12 41 0,-8-25 0,-10-19 0,-1 0 0,-1 1 0,-1 0 0,-1-1 0,-1 1 0,0 0 0,-4 30 0,1 2 0,1-39-213,-1 0-1,0 0 1,-2 0-1,-4 14 1,7-26-85,-4 16-6528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6:57:51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0 24575,'0'466'0,"-1"-448"0,-1-1 0,-1 0 0,-1 0 0,0 0 0,-2 0 0,-13 30 0,11-28 0,1 0 0,0 0 0,2 0 0,-5 28 0,10-44 0,-1-1 0,1 0 0,0 0 0,0 0 0,1 0 0,-1 0 0,0 0 0,1 1 0,-1-1 0,1 0 0,0 0 0,-1 0 0,1 0 0,0-1 0,0 1 0,1 0 0,-1 0 0,0-1 0,0 1 0,1 0 0,-1-1 0,1 1 0,0-1 0,-1 0 0,1 1 0,0-1 0,0 0 0,0 0 0,0 0 0,-1-1 0,1 1 0,1 0 0,-1-1 0,0 1 0,0-1 0,2 1 0,10 1 0,1-1 0,-1 0 0,1-1 0,18-2 0,-13 0 0,31 0 0,38-2 0,102 7 0,-173 0 0,0 1 0,0 0 1,0 2-1,16 6 0,7 3-1366,-23-10-5460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1:56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 24575,'4'0'0,"-1"1"0,1 0 0,0-1 0,-1 1 0,1 1 0,-1-1 0,1 1 0,-1-1 0,0 1 0,1 0 0,-1 0 0,3 3 0,38 34 0,-30-25 0,1-1 0,1-1 0,0 0 0,1-1 0,0 0 0,0-2 0,1 0 0,0-1 0,1 0 0,0-2 0,0 0 0,1-2 0,-1 0 0,1-1 0,0-1 0,0 0 0,22-2 0,-25-1 0,37 1 0,60-8 0,-96 5 0,0-1 0,0 0 0,-1-1 0,0-1 0,0 0 0,0-1 0,20-13 0,2-3-115,-16 11-64,0-2 1,-1 0-1,-1-1 1,-1-1-1,0-1 1,21-23-1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6:15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325 1 24575,'22'-1'0,"1"2"0,0 0 0,-1 1 0,0 1 0,1 1 0,39 12 0,12 6 0,-58-18 0,0 0 0,0 1 0,0 1 0,-1 0 0,24 14 0,44 29 0,-45-28 0,48 37 0,-74-49 0,0 2 0,0 0 0,-1 0 0,-1 1 0,0 0 0,-1 0 0,13 23 0,-9-7 0,-2 1 0,-1 0 0,-1 0 0,9 59 0,1-1 0,-11-39 0,-1 0 0,-3 1 0,-2-1 0,-4 50 0,1-28 0,1-53 0,-1-1 0,-1 1 0,-1-1 0,0 0 0,-2 0 0,1 0 0,-2 0 0,-13 27 0,1-10 0,-2-1 0,-43 52 0,38-52 0,15-18 0,0 0 0,-2-1 0,1 0 0,-2-1 0,-13 11 0,-10 4 0,12-8 0,-2-1 0,-45 24 0,33-25 0,-63 20 0,44-16 0,44-15 0,0 0 0,-1-2 0,1 0 0,-1 0 0,-28 3 0,-206-6 90,115-3-1545,110 2-5371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7:56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604 31 24575,'-16'-1'0,"-1"-1"0,0-1 0,-20-5 0,18 4 0,-38-5 0,36 8 0,-9-1 0,-33 2 0,55 0 0,0 1 0,1 0 0,-1 0 0,1 1 0,-1 0 0,1 0 0,0 1 0,0 0 0,-11 6 0,0 2 0,0 2 0,0 0 0,1 1 0,1 0 0,1 2 0,0 0 0,-19 26 0,29-35 0,-1 0 0,0 1 0,0 0 0,0 1 0,1 0 0,1-1 0,-1 1 0,2 1 0,-1-1 0,1 1 0,1-1 0,-1 1 0,0 18 0,-11 84 0,8-73 0,-2 57 0,7-25 0,4 131 0,-1-189 0,1 1 0,1-1 0,0 1 0,1-1 0,0 0 0,1-1 0,9 16 0,18 43 0,22 70 0,-52-135 0,-1 0 0,1-1 0,0 1 0,1-1 0,-1 1 0,1-1 0,0 0 0,0 0 0,1-1 0,0 1 0,-1-1 0,9 5 0,9 5 0,42 21 0,-21-13 0,-28-15 0,0 0 0,0 0 0,1-2 0,-1 0 0,1 0 0,0-2 0,22 3 0,-5 0 0,43 13 0,14 4 0,-48-18 0,1-2 0,83-4 0,-43-1 0,-66 0 0,0 0 0,0-1 0,0-1 0,0 0 0,-1-2 0,0 0 0,0 0 0,0-2 0,-1 0 0,0-1 0,-1 0 0,0-1 0,0-1 0,11-11 0,4-4 0,-16 15 0,0-1 0,0 0 0,16-21 0,35-39 0,-28 27-1365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24575,'0'-5'0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5 24575,'-5'0'0,"-1"-5"0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09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36 24575,'0'-4'0,"-4"-2"0,-7 0 0,-1-4 0,-3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11.2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740 2 24575,'-22'-1'0,"0"1"0,0 1 0,0 1 0,0 0 0,0 2 0,0 1 0,-31 11 0,0 6 0,7-2 0,-54 15 0,89-32 0,1 1 0,0-1 0,-1 2 0,2 0 0,-1 0 0,0 0 0,1 1 0,0 1 0,0 0 0,1 0 0,0 0 0,0 1 0,1 1 0,0-1 0,0 1 0,-8 16 0,4-7 0,-1 0 0,-24 28 0,25-34 0,1 0 0,1 0 0,0 1 0,0 0 0,2 0 0,-1 1 0,-8 24 0,12-23 0,-4 12 0,0 1 0,2 0 0,1 0 0,-1 38 0,6-52 0,3 114 0,-1-112 0,0 0 0,2 0 0,-1-1 0,2 0 0,0 1 0,8 14 0,3 6 0,-11-25 0,0 1 0,0-1 0,1 0 0,1 0 0,-1-1 0,11 12 0,6 6 0,-17-20 0,1 0 0,-1 0 0,16 12 0,-8-8-87,31 26-1191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09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1 1 24575,'3'1'0,"1"1"0,-1-1 0,1 1 0,-1 0 0,1 0 0,-1 0 0,0 0 0,0 1 0,0-1 0,0 1 0,0 0 0,-1-1 0,1 1 0,-1 1 0,3 4 0,6 5 0,5 6 0,0 0 0,-1 2 0,-1 0 0,-1 0 0,-1 2 0,-1-1 0,0 1 0,7 29 0,-10-29 0,0 0 0,16 28 0,-13-29 0,-1 1 0,9 29 0,-16-41 0,12 38 0,-2 1 0,-2 0 0,-3 1 0,3 72 0,-13 223 0,1-322 0,-1-1 0,-2 1 0,0 0 0,-1-1 0,-1 0 0,-2-1 0,0 1 0,-14 25 0,6-5-1365,11-23-5461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09:12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58 24575,'0'-4'0,"0"-7"0,-4-1 0,-7 1 0,-6 3 0,-5 2 0,-3 3 0,-2 1 0,0 2 0,-2 0 0,5 0-8191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0:29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2 772 24575,'-1'-58'0,"0"7"0,9-87 0,-6 123 0,1 0 0,0 1 0,1-1 0,1 1 0,0 0 0,1 0 0,0 1 0,1 0 0,1 0 0,12-17 0,13-14 0,-26 33 0,1 0 0,0 0 0,1 1 0,0 0 0,1 0 0,0 1 0,18-13 0,11 0 0,81-30 0,-86 39 0,-1-1 0,0-2 0,59-38 0,-84 48 0,1 1 0,1 0 0,-1 0 0,1 1 0,0 0 0,0 1 0,0 0 0,0 0 0,0 1 0,15-1 0,12 1 0,61 5 0,-26 0 0,43 2 0,151 29 0,-156-18 0,-91-12 0,-1 1 0,1 1 0,-1 0 0,34 19 0,-13-7 0,-22-10 0,0 1 0,-1 1 0,0 1 0,27 22 0,-35-24 0,-1 0 0,0 1 0,-1 0 0,0 0 0,8 20 0,0-4 0,-5-6 0,-1 1 0,10 35 0,2 6 0,-15-47 7,-1 0-1,0 0 1,-1 0-1,-1 0 1,1 19-1,-4 79-196,-1-50-1024,2-40-5612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2:41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1040 57 24575,'-16'-2'0,"0"0"0,0 0 0,0-2 0,-22-7 0,-16-3 0,-13 4 0,0 3 0,-1 3 0,-69 5 0,82-1 0,45 1 0,1 0 0,-1 0 0,1 1 0,0 0 0,0 1 0,0 0 0,0 0 0,0 1 0,1 0 0,0 0 0,-1 1 0,-6 6 0,-11 9 0,1 2 0,-25 26 0,14-12 0,25-25 0,0 1 0,0 1 0,2 0 0,0 0 0,0 1 0,1 0 0,-11 29 0,2 3 0,-12 61 0,20-71 0,-22 72 0,17-63 0,1 0 0,3 1 0,-9 87 0,19-116 0,0-1 0,2 1 0,0 0 0,1 0 0,0-1 0,2 1 0,0-1 0,1 0 0,0-1 0,11 20 0,-5-11 0,-4-7 0,1 1 0,1-1 0,19 25 0,-19-29 0,1 0 0,1-1 0,1 0 0,-1-1 0,2-1 0,-1 0 0,1-1 0,1 0 0,0-1 0,0-1 0,28 10 0,-8-5 0,91 24 0,-86-27 0,-14-3 0,-1-1 0,1-1 0,27 1 0,9-4 0,173-4 0,-218 1 0,-1-2 0,1 0 0,-1 0 0,0-1 0,0-1 0,-1-1 0,1-1 0,-2 0 0,1 0 0,19-16 0,-28 20-195,0 0 0,0 1 0,1 0 0,-1 0 0,1 1 0,11-4 0,2 2-6631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7:17:51.9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0 249 24575,'7'-1'0,"-1"1"0,1-1 0,-1 0 0,0-1 0,1 1 0,-1-1 0,0 0 0,11-7 0,45-30 0,-30 16 0,40-31 0,-52 38 0,0 0 0,37-21 0,-44 30 0,-1 1 0,1 0 0,0 1 0,0 1 0,1 0 0,0 0 0,-1 2 0,1-1 0,0 2 0,14-1 0,10 2 0,143 3 0,-171-1 0,0 0 0,0 0 0,0 0 0,0 1 0,-1 1 0,0 0 0,0 0 0,0 1 0,0 0 0,0 0 0,-1 1 0,0 0 0,0 1 0,9 9 0,-3-3 12,0-2-1,23 15 1,-8-6-1412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3:42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0 24575,'0'2'0,"1"-1"0,-1 0 0,1 0 0,-1 0 0,1 0 0,-1 0 0,1-1 0,-1 1 0,1 0 0,0 0 0,-1 0 0,1 0 0,0-1 0,0 1 0,0 0 0,0-1 0,0 1 0,-1 0 0,1-1 0,2 1 0,29 13 0,-13-6 0,-2 3 0,1 2 0,-2 0 0,0 1 0,20 22 0,-18-17 0,1-1 0,25 18 0,-41-34 0,-1 0 0,1 0 0,-1 0 0,1 0 0,-1 0 0,0 0 0,0 0 0,0 1 0,0-1 0,0 1 0,-1 0 0,1-1 0,-1 1 0,0 0 0,0 0 0,0 0 0,1 4 0,-2-5 0,0-1 0,0 1 0,-1 0 0,1 0 0,-1 0 0,1 0 0,-1 0 0,0-1 0,1 1 0,-1 0 0,0 0 0,0-1 0,-1 1 0,1-1 0,0 1 0,0-1 0,-1 1 0,1-1 0,-1 0 0,1 0 0,-1 0 0,1 0 0,-1 0 0,0 0 0,1 0 0,-1 0 0,0-1 0,-3 2 0,-79 28 0,54-21 0,-1 2 0,2 2 0,-53 29 0,68-34 35,0-1 0,-20 8-1,-2 1-1503,19-7-5357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3:48.16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3443 1 24575,'-711'0'0,"695"1"0,-1 1 0,1 1 0,0 0 0,0 1 0,1 1 0,-1 1 0,-22 11 0,20-9 0,-1-1 0,1 0 0,-1-1 0,-30 5 0,31-8 0,1 0 0,-1 0 0,1 2 0,0 0 0,-22 11 0,-41 13 0,59-23 0,0 1 0,0 1 0,-21 12 0,-112 68 0,127-73 0,-33 14 0,24-12 0,-80 38 0,-37 15 0,109-44 0,-48 26 0,-9 9 0,58-37 0,-58 42 0,94-61 0,-24 16 0,10-8 0,1 1 0,-22 21 0,5-5 0,27-22 0,0-1 0,0 2 0,-9 10 0,-96 137 0,9-23 0,81-103 0,2 0 0,1 1 0,-27 51 0,-6 5 0,39-65 0,1 2 0,-18 39 0,26-50 0,0 0 0,-1 0 0,-12 15 0,11-17 0,1 1 0,1 0 0,-11 23 0,10-20 0,-1 1 0,0-2 0,0 1 0,-1-1 0,-1-1 0,-1 0 0,-15 13 0,14-13 0,1-1 0,0 2 0,1 0 0,0 0 0,1 1 0,-14 28 0,11-18 0,-20 33 0,7-14 0,-13 17 0,29-46 0,0 0 0,0 1 0,1 1 0,-10 27 0,10-16 0,1 1 0,-6 46 0,-14 64 0,1-4 0,17-70 0,3-25 0,-3 73 0,11 488 0,0-587-97,0-1-1,1 0 1,0 1-1,1-1 1,1 0-1,0 0 1,1-1-1,0 1 1,1-1-1,0 0 1,1-1-1,0 1 0,17 19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4:07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24575,'9'1'0,"1"1"0,-1 0 0,1 0 0,-1 1 0,0 0 0,0 0 0,13 8 0,24 9 0,-4-4 0,-2 2 0,0 1 0,51 35 0,-30-18 0,-57-33 0,1 0 0,-1-1 0,0 2 0,0-1 0,0 0 0,0 1 0,0 0 0,-1-1 0,0 2 0,0-1 0,0 0 0,0 1 0,2 4 0,-4-5 0,0-1 0,0 1 0,0 0 0,0-1 0,-1 1 0,0 0 0,1-1 0,-1 1 0,-1 0 0,1-1 0,-1 1 0,1 0 0,-1-1 0,0 1 0,0 0 0,0-1 0,-1 0 0,1 1 0,-3 3 0,-6 8 0,-1-1 0,0 1 0,-1-2 0,-18 17 0,-22 27 0,-41 43 0,76-83 0,0 0 0,0-1 0,-28 20 0,-19 16 0,32-30-1365,15-15-5461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4:18.12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5432 0 24575,'0'4'0,"0"0"0,-1-1 0,1 1 0,-1 0 0,0-1 0,0 1 0,0 0 0,-1-1 0,1 1 0,-1-1 0,0 0 0,0 0 0,-5 6 0,2-3 0,-1 0 0,0 0 0,-1-1 0,1 1 0,-14 7 0,-3-1 0,-1-1 0,1-1 0,-27 7 0,18-6 0,12-3 0,-1-2 0,0 0 0,0-1 0,-1-1 0,-34 2 0,39-5 0,-1 2 0,1 0 0,0 0 0,-1 2 0,-16 6 0,14-4 0,0-1 0,-39 6 0,33-7 0,1 1 0,0 1 0,0 1 0,1 2 0,0 0 0,-27 17 0,9-7 0,16-5 0,-36 25 0,41-25 0,0-2 0,-44 22 0,32-20 0,0 2 0,-31 21 0,38-23 0,-1-2 0,0-1 0,-47 14 0,6-3 0,-97 47 0,42-15 0,75-32 0,-54 18 0,27-13 0,58-20 0,-1 0 0,-1-2 0,0 0 0,0-1 0,0-1 0,0-1 0,-21 2 0,18-4 0,1 2 0,-1 1 0,1 1 0,-37 12 0,-19 5 0,63-18 0,1 1 0,0 0 0,-17 9 0,16-7 0,0-1 0,-24 8 0,7-6 0,0-1 0,0-2 0,-1 0 0,-32-1 0,-16-6 0,37 0 0,0 2 0,0 2 0,-57 9 0,27 0 0,0-4 0,0-3 0,-90-7 0,32 1 0,-278 2 0,391-2 0,-1 0 0,1-1 0,0-1 0,0-1 0,0 0 0,1-1 0,-20-10 0,12 5 0,0 1 0,-38-8 0,-158-32 0,161 44 0,48 6 0,-1-1 0,1 0 0,-1-1 0,1-1 0,0 1 0,-22-10 0,-217-111 0,171 94 0,63 24 0,0 0 0,1-2 0,0 1 0,0-2 0,-20-12 0,-54-36 0,44 30 0,-36-32 0,21 14 0,21 20 0,31 20 0,1 0 0,1 0 0,-1-1 0,1 0 0,0-1 0,0 0 0,0 0 0,1 0 0,0 0 0,-7-11 0,0-3-341,1-1 0,2 0-1,-10-25 1,14 28-6485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3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1 439 24575,'1'-4'0,"1"-1"0,-1 0 0,1 1 0,0 0 0,1-1 0,-1 1 0,1 0 0,5-6 0,0-2 0,4-5 0,1 1 0,22-23 0,-20 23 0,0 0 0,13-20 0,-22 28 0,1 0 0,1 1 0,-1-1 0,1 1 0,1 1 0,-1 0 0,19-10 0,16-13 0,-19 11 0,1 0 0,1 2 0,0 2 0,1 0 0,47-17 0,-44 22 0,-1 1 0,2 2 0,-1 0 0,1 3 0,-1 0 0,52 3 0,27 1-1365,-86-1-5461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39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1 30 24575,'39'0'0,"1"-1"0,-1-2 0,43-10 0,-56 9 0,0 0 0,0 2 0,0 0 0,1 2 0,-1 1 0,0 1 0,0 1 0,0 1 0,0 2 0,-1 1 0,1 0 0,-2 2 0,31 15 0,-24-9 0,-10-6 0,-1 1 0,33 23 0,-48-30 0,40 30 0,65 62 0,-68-58 0,-28-25 0,0 1 0,17 19 0,1 9 0,31 51 0,-58-82 0,-1 1 0,1-1 0,-2 1 0,1 0 0,1 12 0,-2-10 0,0-1 0,1 1 0,7 16 0,0-9 0,-1 0 0,-1 1 0,-1 0 0,9 40 0,1 17-1365,-13-55-5461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10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1 735 24575,'0'2'0,"0"0"0,0 0 0,0 0 0,0 0 0,1 0 0,-1 0 0,1 0 0,-1 0 0,1 0 0,0-1 0,0 1 0,0 0 0,0 0 0,0-1 0,0 1 0,0 0 0,1-1 0,-1 1 0,0-1 0,4 2 0,-2-1 0,1 0 0,-1 0 0,1 0 0,0-1 0,-1 1 0,1-1 0,0 0 0,0 0 0,8 0 0,2 0 0,1-1 0,-1-1 0,1-1 0,25-4 0,-21 0 0,1-1 0,-1 0 0,-1-1 0,24-14 0,-22 10 0,2 2 0,39-14 0,-42 17 0,0-1 0,-1-1 0,0-1 0,23-15 0,37-20 0,-7 6 0,-49 26 0,46-20 0,12-5 0,-25 10 0,-43 21 0,0-1 0,-1 0 0,0-1 0,-1-1 0,1 1 0,-2-2 0,0 1 0,0-1 0,7-13 0,-3 6 0,-2-1 0,0-1 0,-1 0 0,-1-1 0,-1 1 0,0-1 0,4-28 0,-4 21-128,14-36 1,-14 43-983,0-1-5716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40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1 936 24575,'0'1'0,"0"0"0,0 0 0,1 0 0,-1-1 0,0 1 0,1 0 0,-1 0 0,0-1 0,1 1 0,-1 0 0,1-1 0,-1 1 0,1 0 0,0-1 0,-1 1 0,1-1 0,0 1 0,-1-1 0,1 1 0,0-1 0,-1 1 0,2 0 0,23 8 0,-13-4 0,31 16 0,-27-12 0,0-1 0,0-1 0,1 0 0,23 6 0,20-4 0,0-3 0,0-2 0,97-6 0,-56 0 0,-91 2 0,0-1 0,0-1 0,0 1 0,0-1 0,-1-1 0,1 0 0,-1-1 0,11-4 0,7-6 0,33-24 0,-11 7 0,-1-3 0,-38 25 0,0 2 0,0-1 0,1 2 0,21-11 0,-14 10 0,0-1 0,-1-1 0,1-1 0,-2-1 0,1 0 0,-2-1 0,1-1 0,-2 0 0,0-1 0,0-1 0,-1 0 0,-1 0 0,-1-1 0,11-20 0,25-37 0,29-52 0,-72 115 0,0 0 0,0 0 0,-1-1 0,-1 1 0,0-1 0,0 0 0,0-12 0,-4-81 0,0 47 0,1 20-107,-1 19-103,2-1 1,0 0-1,1 1 0,1-1 1,8-31-1,-4 32-6616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4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577 0 24575,'-6'2'0,"0"-1"0,1 1 0,-1 0 0,0 0 0,1 1 0,0 0 0,-1 0 0,-5 5 0,-10 4 0,6-4 0,1 1 0,1 0 0,0 1 0,0 0 0,1 1 0,0 0 0,1 1 0,0 0 0,1 1 0,0 0 0,-14 28 0,-10 13 0,-80 98 0,101-137 0,0 2 0,2-1 0,0 2 0,1-1 0,1 2 0,0-1 0,-10 34 0,-5 35 0,-22 143 0,31-144 0,7-18 0,3 0 0,6 122 0,1-70 0,1-88 0,1 1 0,1-1 0,1 0 0,13 35 0,-6-20 0,-2-15 0,1 1 0,2-2 0,1 0 0,30 48 0,-34-62 0,0-1 0,1 0 0,27 29 0,-23-31-227,-2 1-1,0 0 1,-1 1-1,0 1 1,14 26-1,-19-26-6598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42:49.20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56 1 24575,'2'0'0,"-1"1"0,0-1 0,0 0 0,1 1 0,-1-1 0,0 1 0,0 0 0,0-1 0,0 1 0,0 0 0,0 0 0,0-1 0,0 1 0,0 0 0,0 0 0,0 0 0,0 0 0,-1 1 0,2 1 0,13 26 0,-14-25 0,35 66 0,-26-54 0,-1 0 0,0 1 0,-2 1 0,0-1 0,-1 1 0,0 0 0,2 20 0,6 41 0,-9-53 0,-1 0 0,2 30 0,-7 245 0,1-291 0,-1 0 0,0 0 0,-1 0 0,0-1 0,-1 1 0,0 0 0,0-1 0,-1 0 0,0 0 0,-1 0 0,0 0 0,-9 12 0,-7 5 0,0-1 0,-37 32 0,33-34 0,23-21-105,0-1 0,1 1 0,-1 0 0,-1-1 0,1 0 0,0 1 0,0-1 0,0 0 0,-1 0 0,1 0 0,-1 0 0,-2 0 0,-12 0-6721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45:50.06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494 4 24575,'-53'-1'0,"29"0"0,-1 0 0,0 1 0,0 2 0,1 1 0,-1 0 0,1 2 0,-33 11 0,19-2 0,25-11 0,1 1 0,0 1 0,0 0 0,0 1 0,0 0 0,1 0 0,0 1 0,-18 16 0,25-16 0,0 0 0,0 0 0,1 0 0,0 1 0,0-1 0,1 1 0,0 0 0,1-1 0,-1 1 0,1 0 0,1 11 0,-5 19 0,-4 30 0,3 0 0,6 126 0,1-84 0,1-91 0,0 0 0,2-1 0,0 0 0,1 0 0,0 0 0,2-1 0,15 32 0,-8-18 0,-5-13 0,0 0 0,1-1 0,1 0 0,1-1 0,0 0 0,1-1 0,1-1 0,0 0 0,1-1 0,29 21 0,-10-7 0,-28-22 0,0 0 0,1 0 0,-1 0 0,15 7 0,42 21 0,-51-25 0,1-1 0,0 0 0,1 0 0,0-2 0,0 0 0,0 0 0,1-1 0,24 3 0,-32-7 0,25 3 0,35-3 0,-59 0 0,1-1 0,-1 0 0,0-1 0,0 1 0,0-1 0,0-1 0,0 0 0,0 0 0,12-7 0,18-15 60,58-49 0,-85 64-209,-1-1 1,0 1-1,0-1 1,-1-1-1,-1 0 1,1 0-1,-2-1 1,0 0-1,7-18 1,-9 14-6678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3:42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0 24575,'0'2'0,"1"-1"0,-1 0 0,1 0 0,-1 0 0,1 0 0,-1 0 0,1-1 0,-1 1 0,1 0 0,0 0 0,-1 0 0,1 0 0,0-1 0,0 1 0,0 0 0,0-1 0,0 1 0,-1 0 0,1-1 0,2 1 0,29 13 0,-13-6 0,-2 3 0,1 2 0,-2 0 0,0 1 0,20 22 0,-18-17 0,1-1 0,25 18 0,-41-34 0,-1 0 0,1 0 0,-1 0 0,1 0 0,-1 0 0,0 0 0,0 0 0,0 1 0,0-1 0,0 1 0,-1 0 0,1-1 0,-1 1 0,0 0 0,0 0 0,0 0 0,1 4 0,-2-5 0,0-1 0,0 1 0,-1 0 0,1 0 0,-1 0 0,1 0 0,-1 0 0,0-1 0,1 1 0,-1 0 0,0 0 0,0-1 0,-1 1 0,1-1 0,0 1 0,0-1 0,-1 1 0,1-1 0,-1 0 0,1 0 0,-1 0 0,1 0 0,-1 0 0,0 0 0,1 0 0,-1 0 0,0-1 0,-3 2 0,-79 28 0,54-21 0,-1 2 0,2 2 0,-53 29 0,68-34 35,0-1 0,-20 8-1,-2 1-1503,19-7-5357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3:48.16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3443 1 24575,'-711'0'0,"695"1"0,-1 1 0,1 1 0,0 0 0,0 1 0,1 1 0,-1 1 0,-22 11 0,20-9 0,-1-1 0,1 0 0,-1-1 0,-30 5 0,31-8 0,1 0 0,-1 0 0,1 2 0,0 0 0,-22 11 0,-41 13 0,59-23 0,0 1 0,0 1 0,-21 12 0,-112 68 0,127-73 0,-33 14 0,24-12 0,-80 38 0,-37 15 0,109-44 0,-48 26 0,-9 9 0,58-37 0,-58 42 0,94-61 0,-24 16 0,10-8 0,1 1 0,-22 21 0,5-5 0,27-22 0,0-1 0,0 2 0,-9 10 0,-96 137 0,9-23 0,81-103 0,2 0 0,1 1 0,-27 51 0,-6 5 0,39-65 0,1 2 0,-18 39 0,26-50 0,0 0 0,-1 0 0,-12 15 0,11-17 0,1 1 0,1 0 0,-11 23 0,10-20 0,-1 1 0,0-2 0,0 1 0,-1-1 0,-1-1 0,-1 0 0,-15 13 0,14-13 0,1-1 0,0 2 0,1 0 0,0 0 0,1 1 0,-14 28 0,11-18 0,-20 33 0,7-14 0,-13 17 0,29-46 0,0 0 0,0 1 0,1 1 0,-10 27 0,10-16 0,1 1 0,-6 46 0,-14 64 0,1-4 0,17-70 0,3-25 0,-3 73 0,11 488 0,0-587-97,0-1-1,1 0 1,0 1-1,1-1 1,1 0-1,0 0 1,1-1-1,0 1 1,1-1-1,0 0 1,1-1-1,0 1 0,17 19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4:07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24575,'9'1'0,"1"1"0,-1 0 0,1 0 0,-1 1 0,0 0 0,0 0 0,13 8 0,24 9 0,-4-4 0,-2 2 0,0 1 0,51 35 0,-30-18 0,-57-33 0,1 0 0,-1-1 0,0 2 0,0-1 0,0 0 0,0 1 0,0 0 0,-1-1 0,0 2 0,0-1 0,0 0 0,0 1 0,2 4 0,-4-5 0,0-1 0,0 1 0,0 0 0,0-1 0,-1 1 0,0 0 0,1-1 0,-1 1 0,-1 0 0,1-1 0,-1 1 0,1 0 0,-1-1 0,0 1 0,0 0 0,0-1 0,-1 0 0,1 1 0,-3 3 0,-6 8 0,-1-1 0,0 1 0,-1-2 0,-18 17 0,-22 27 0,-41 43 0,76-83 0,0 0 0,0-1 0,-28 20 0,-19 16 0,32-30-1365,15-15-5461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24:18.12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5432 0 24575,'0'4'0,"0"0"0,-1-1 0,1 1 0,-1 0 0,0-1 0,0 1 0,0 0 0,-1-1 0,1 1 0,-1-1 0,0 0 0,0 0 0,-5 6 0,2-3 0,-1 0 0,0 0 0,-1-1 0,1 1 0,-14 7 0,-3-1 0,-1-1 0,1-1 0,-27 7 0,18-6 0,12-3 0,-1-2 0,0 0 0,0-1 0,-1-1 0,-34 2 0,39-5 0,-1 2 0,1 0 0,0 0 0,-1 2 0,-16 6 0,14-4 0,0-1 0,-39 6 0,33-7 0,1 1 0,0 1 0,0 1 0,1 2 0,0 0 0,-27 17 0,9-7 0,16-5 0,-36 25 0,41-25 0,0-2 0,-44 22 0,32-20 0,0 2 0,-31 21 0,38-23 0,-1-2 0,0-1 0,-47 14 0,6-3 0,-97 47 0,42-15 0,75-32 0,-54 18 0,27-13 0,58-20 0,-1 0 0,-1-2 0,0 0 0,0-1 0,0-1 0,0-1 0,-21 2 0,18-4 0,1 2 0,-1 1 0,1 1 0,-37 12 0,-19 5 0,63-18 0,1 1 0,0 0 0,-17 9 0,16-7 0,0-1 0,-24 8 0,7-6 0,0-1 0,0-2 0,-1 0 0,-32-1 0,-16-6 0,37 0 0,0 2 0,0 2 0,-57 9 0,27 0 0,0-4 0,0-3 0,-90-7 0,32 1 0,-278 2 0,391-2 0,-1 0 0,1-1 0,0-1 0,0-1 0,0 0 0,1-1 0,-20-10 0,12 5 0,0 1 0,-38-8 0,-158-32 0,161 44 0,48 6 0,-1-1 0,1 0 0,-1-1 0,1-1 0,0 1 0,-22-10 0,-217-111 0,171 94 0,63 24 0,0 0 0,1-2 0,0 1 0,0-2 0,-20-12 0,-54-36 0,44 30 0,-36-32 0,21 14 0,21 20 0,31 20 0,1 0 0,1 0 0,-1-1 0,1 0 0,0-1 0,0 0 0,0 0 0,1 0 0,0 0 0,-7-11 0,0-3-341,1-1 0,2 0-1,-10-25 1,14 28-6485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3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1 439 24575,'1'-4'0,"1"-1"0,-1 0 0,1 1 0,0 0 0,1-1 0,-1 1 0,1 0 0,5-6 0,0-2 0,4-5 0,1 1 0,22-23 0,-20 23 0,0 0 0,13-20 0,-22 28 0,1 0 0,1 1 0,-1-1 0,1 1 0,1 1 0,-1 0 0,19-10 0,16-13 0,-19 11 0,1 0 0,1 2 0,0 2 0,1 0 0,47-17 0,-44 22 0,-1 1 0,2 2 0,-1 0 0,1 3 0,-1 0 0,52 3 0,27 1-1365,-86-1-5461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39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1 30 24575,'39'0'0,"1"-1"0,-1-2 0,43-10 0,-56 9 0,0 0 0,0 2 0,0 0 0,1 2 0,-1 1 0,0 1 0,0 1 0,0 1 0,0 2 0,-1 1 0,1 0 0,-2 2 0,31 15 0,-24-9 0,-10-6 0,-1 1 0,33 23 0,-48-30 0,40 30 0,65 62 0,-68-58 0,-28-25 0,0 1 0,17 19 0,1 9 0,31 51 0,-58-82 0,-1 1 0,1-1 0,-2 1 0,1 0 0,1 12 0,-2-10 0,0-1 0,1 1 0,7 16 0,0-9 0,-1 0 0,-1 1 0,-1 0 0,9 40 0,1 17-1365,-13-55-5461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1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0 1 24575,'0'33'0,"2"-1"0,10 58 0,-8-73 0,0 0 0,1-1 0,1 1 0,1-1 0,0 0 0,18 27 0,-3-9 0,-15-20 0,2-1 0,0 0 0,0-1 0,1 1 0,0-2 0,1 0 0,1 0 0,20 15 0,-22-19 0,0 1 0,-1 0 0,0 1 0,0-1 0,13 21 0,-14-19 0,0 0 0,1-1 0,0 0 0,0 0 0,16 11 0,-10-10 0,4 3 0,1 0 0,0-1 0,1-2 0,1 0 0,42 14 0,101 29 0,-114-33 89,-43-16-331,0-1 0,0 1-1,1-1 1,-1-1-1,13 3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40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1 936 24575,'0'1'0,"0"0"0,0 0 0,1 0 0,-1-1 0,0 1 0,1 0 0,-1 0 0,0-1 0,1 1 0,-1 0 0,1-1 0,-1 1 0,1 0 0,0-1 0,-1 1 0,1-1 0,0 1 0,-1-1 0,1 1 0,0-1 0,-1 1 0,2 0 0,23 8 0,-13-4 0,31 16 0,-27-12 0,0-1 0,0-1 0,1 0 0,23 6 0,20-4 0,0-3 0,0-2 0,97-6 0,-56 0 0,-91 2 0,0-1 0,0-1 0,0 1 0,0-1 0,-1-1 0,1 0 0,-1-1 0,11-4 0,7-6 0,33-24 0,-11 7 0,-1-3 0,-38 25 0,0 2 0,0-1 0,1 2 0,21-11 0,-14 10 0,0-1 0,-1-1 0,1-1 0,-2-1 0,1 0 0,-2-1 0,1-1 0,-2 0 0,0-1 0,0-1 0,-1 0 0,-1 0 0,-1-1 0,11-20 0,25-37 0,29-52 0,-72 115 0,0 0 0,0 0 0,-1-1 0,-1 1 0,0-1 0,0 0 0,0-12 0,-4-81 0,0 47 0,1 20-107,-1 19-103,2-1 1,0 0-1,1 1 0,1-1 1,8-31-1,-4 32-6616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38:52.54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577 0 24575,'-6'2'0,"0"-1"0,1 1 0,-1 0 0,0 0 0,1 1 0,0 0 0,-1 0 0,-5 5 0,-10 4 0,6-4 0,1 1 0,1 0 0,0 1 0,0 0 0,1 1 0,0 0 0,1 1 0,0 0 0,1 1 0,0 0 0,-14 28 0,-10 13 0,-80 98 0,101-137 0,0 2 0,2-1 0,0 2 0,1-1 0,1 2 0,0-1 0,-10 34 0,-5 35 0,-22 143 0,31-144 0,7-18 0,3 0 0,6 122 0,1-70 0,1-88 0,1 1 0,1-1 0,1 0 0,13 35 0,-6-20 0,-2-15 0,1 1 0,2-2 0,1 0 0,30 48 0,-34-62 0,0-1 0,1 0 0,27 29 0,-23-31-227,-2 1-1,0 0 1,-1 1-1,0 1 1,14 26-1,-19-26-6598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42:49.20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56 1 24575,'2'0'0,"-1"1"0,0-1 0,0 0 0,1 1 0,-1-1 0,0 1 0,0 0 0,0-1 0,0 1 0,0 0 0,0 0 0,0-1 0,0 1 0,0 0 0,0 0 0,0 0 0,0 0 0,-1 1 0,2 1 0,13 26 0,-14-25 0,35 66 0,-26-54 0,-1 0 0,0 1 0,-2 1 0,0-1 0,-1 1 0,0 0 0,2 20 0,6 41 0,-9-53 0,-1 0 0,2 30 0,-7 245 0,1-291 0,-1 0 0,0 0 0,-1 0 0,0-1 0,-1 1 0,0 0 0,0-1 0,-1 0 0,0 0 0,-1 0 0,0 0 0,-9 12 0,-7 5 0,0-1 0,-37 32 0,33-34 0,23-21-105,0-1 0,1 1 0,-1 0 0,-1-1 0,1 0 0,0 1 0,0-1 0,0 0 0,-1 0 0,1 0 0,-1 0 0,-2 0 0,-12 0-6721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8:45:50.06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494 4 24575,'-53'-1'0,"29"0"0,-1 0 0,0 1 0,0 2 0,1 1 0,-1 0 0,1 2 0,-33 11 0,19-2 0,25-11 0,1 1 0,0 1 0,0 0 0,0 1 0,0 0 0,1 0 0,0 1 0,-18 16 0,25-16 0,0 0 0,0 0 0,1 0 0,0 1 0,0-1 0,1 1 0,0 0 0,1-1 0,-1 1 0,1 0 0,1 11 0,-5 19 0,-4 30 0,3 0 0,6 126 0,1-84 0,1-91 0,0 0 0,2-1 0,0 0 0,1 0 0,0 0 0,2-1 0,15 32 0,-8-18 0,-5-13 0,0 0 0,1-1 0,1 0 0,1-1 0,0 0 0,1-1 0,1-1 0,0 0 0,1-1 0,29 21 0,-10-7 0,-28-22 0,0 0 0,1 0 0,-1 0 0,15 7 0,42 21 0,-51-25 0,1-1 0,0 0 0,1 0 0,0-2 0,0 0 0,0 0 0,1-1 0,24 3 0,-32-7 0,25 3 0,35-3 0,-59 0 0,1-1 0,-1 0 0,0-1 0,0 1 0,0-1 0,0-1 0,0 0 0,0 0 0,12-7 0,18-15 60,58-49 0,-85 64-209,-1-1 1,0 1-1,0-1 1,-1-1-1,-1 0 1,1 0-1,-2-1 1,0 0-1,7-18 1,-9 14-6678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14:12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1 305 24575,'10'-2'0,"1"0"0,-1 0 0,0-1 0,0 0 0,0 0 0,-1-1 0,15-8 0,3-1 0,11-4 0,213-81 0,-148 61 0,20-5 0,88-3 0,-183 38 0,-1 2 0,1 1 0,38-1 0,88 6 0,-62 1 0,-57 0 0,0 2 0,0 1 0,40 11 0,57 9 0,-115-22 0,0 0 0,0 1 0,0 1 0,0 0 0,-1 2 0,0 0 0,26 15 0,-2 4 0,58 47 0,-88-64 0,0 1 0,-1 0 0,11 15 0,-13-15 0,1 0 0,0-1 0,1 0 0,11 10 0,-11-13-1,-1 2-1,-1-1 0,1 1 1,-1 0-1,0 1 1,-1 0-1,0 0 1,-1 0-1,5 11 0,5 15 52,13 48 0,-18-52-774,24 56-1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14:22.810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58 1 24575,'1'0'0,"0"0"0,1 1 0,-1-1 0,0 1 0,0-1 0,0 1 0,0 0 0,0-1 0,0 1 0,-1 0 0,1 0 0,0 0 0,0 0 0,0 0 0,-1-1 0,1 1 0,0 1 0,-1-1 0,1 0 0,-1 0 0,1 0 0,-1 0 0,0 0 0,1 0 0,-1 0 0,0 1 0,0-1 0,0 1 0,4 37 0,-6-19 0,0 0 0,-1 1 0,-1-1 0,-1-1 0,-1 1 0,-12 29 0,9-28 0,1 1 0,2 0 0,0 0 0,1 1 0,-2 23 0,7 158 0,2-95 0,-2-94 0,1 0 0,1 0 0,1 0 0,0-1 0,1 1 0,0-1 0,1 1 0,1-2 0,0 1 0,1 0 0,0-1 0,1 0 0,1-1 0,0 0 0,0 0 0,1-1 0,15 13 0,12 19 0,-31-35 0,0 1 0,1-1 0,0-1 0,16 14 0,-5-7 0,-8-7 0,0 0 0,0 0 0,0-1 0,1 0 0,18 7 0,59 24 0,-65-26 0,0 0 0,1-2 0,37 9 0,-16-8 0,0-2 0,88 4 0,-63-11 0,101-5 0,-161 3 0,0-1 0,-1 0 0,1-1 0,-1 0 0,0-1 0,0 0 0,0 0 0,0-1 0,-1 0 0,0-1 0,0 1 0,0-2 0,-1 1 0,0-1 0,7-8 0,5-8 0,-1-1 0,0-1 0,21-42 0,-29 48 0,-1 1 0,-1-2 0,0 1 0,-2-1 0,0 0 0,-1 0 0,-1-1 0,-1 0 0,-1 1 0,0-28 0,-4-444-1365,2 468-5461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14:12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1 305 24575,'10'-2'0,"1"0"0,-1 0 0,0-1 0,0 0 0,0 0 0,-1-1 0,15-8 0,3-1 0,11-4 0,213-81 0,-148 61 0,20-5 0,88-3 0,-183 38 0,-1 2 0,1 1 0,38-1 0,88 6 0,-62 1 0,-57 0 0,0 2 0,0 1 0,40 11 0,57 9 0,-115-22 0,0 0 0,0 1 0,0 1 0,0 0 0,-1 2 0,0 0 0,26 15 0,-2 4 0,58 47 0,-88-64 0,0 1 0,-1 0 0,11 15 0,-13-15 0,1 0 0,0-1 0,1 0 0,11 10 0,-11-13-1,-1 2-1,-1-1 0,1 1 1,-1 0-1,0 1 1,-1 0-1,0 0 1,-1 0-1,5 11 0,5 15 52,13 48 0,-18-52-774,24 56-1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14:22.810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58 1 24575,'1'0'0,"0"0"0,1 1 0,-1-1 0,0 1 0,0-1 0,0 1 0,0 0 0,0-1 0,0 1 0,-1 0 0,1 0 0,0 0 0,0 0 0,0 0 0,-1-1 0,1 1 0,0 1 0,-1-1 0,1 0 0,-1 0 0,1 0 0,-1 0 0,0 0 0,1 0 0,-1 0 0,0 1 0,0-1 0,0 1 0,4 37 0,-6-19 0,0 0 0,-1 1 0,-1-1 0,-1-1 0,-1 1 0,-12 29 0,9-28 0,1 1 0,2 0 0,0 0 0,1 1 0,-2 23 0,7 158 0,2-95 0,-2-94 0,1 0 0,1 0 0,1 0 0,0-1 0,1 1 0,0-1 0,1 1 0,1-2 0,0 1 0,1 0 0,0-1 0,1 0 0,1-1 0,0 0 0,0 0 0,1-1 0,15 13 0,12 19 0,-31-35 0,0 1 0,1-1 0,0-1 0,16 14 0,-5-7 0,-8-7 0,0 0 0,0 0 0,0-1 0,1 0 0,18 7 0,59 24 0,-65-26 0,0 0 0,1-2 0,37 9 0,-16-8 0,0-2 0,88 4 0,-63-11 0,101-5 0,-161 3 0,0-1 0,-1 0 0,1-1 0,-1 0 0,0-1 0,0 0 0,0 0 0,0-1 0,-1 0 0,0-1 0,0 1 0,0-2 0,-1 1 0,0-1 0,7-8 0,5-8 0,-1-1 0,0-1 0,21-42 0,-29 48 0,-1 1 0,-1-2 0,0 1 0,-2-1 0,0 0 0,-1 0 0,-1-1 0,-1 0 0,-1 1 0,0-28 0,-4-444-1365,2 468-5461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31:45.742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1043 24575,'0'-21'0,"5"-38"0,-4 51 0,1 0 0,0 0 0,0 0 0,1 1 0,0-1 0,1 1 0,7-13 0,20-29 0,-15 23 0,0 0 0,36-40 0,13-10 0,-47 52 0,1 1 0,1 1 0,0 1 0,2 1 0,1 1 0,26-18 0,-23 22 0,0-1 0,0 1 0,1 1 0,32-11 0,37-15 0,4-3 0,74-3 0,-21 6 0,-143 37 0,49-15 0,-1-2 0,92-46 0,-131 57 0,1 0 0,-1 1 0,2 1 0,31-6 0,88-9 0,-88 16 0,70-19 0,-95 19 0,0 1 0,0 1 0,1 1 0,-1 2 0,1 0 0,37 5 0,-47-1-170,0 0-1,0 1 0,0 1 1,-1 1-1,0 0 0,0 1 1,25 15-1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31:45.742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1043 24575,'0'-21'0,"5"-38"0,-4 51 0,1 0 0,0 0 0,0 0 0,1 1 0,0-1 0,1 1 0,7-13 0,20-29 0,-15 23 0,0 0 0,36-40 0,13-10 0,-47 52 0,1 1 0,1 1 0,0 1 0,2 1 0,1 1 0,26-18 0,-23 22 0,0-1 0,0 1 0,1 1 0,32-11 0,37-15 0,4-3 0,74-3 0,-21 6 0,-143 37 0,49-15 0,-1-2 0,92-46 0,-131 57 0,1 0 0,-1 1 0,2 1 0,31-6 0,88-9 0,-88 16 0,70-19 0,-95 19 0,0 1 0,0 1 0,1 1 0,-1 2 0,1 0 0,37 5 0,-47-1-170,0 0-1,0 1 0,0 1 1,-1 1-1,0 0 0,0 1 1,25 15-1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0.1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1 624 24575,'37'-2'0,"0"-1"0,1-2 0,-2-1 0,1-2 0,47-16 0,172-81 0,-106 40 0,16 2 0,105-46 0,-157 70 0,-28 8 0,175-40 0,-32 11 0,-221 58-170,0 0-1,-1-1 0,0 0 1,1-1-1,-1 1 0,0-1 1,10-8-1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0.9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0 885 24575,'66'-3'0,"0"-2"0,0-3 0,87-22 0,189-70 0,-312 90 0,723-231 0,17-63 0,-544 191 0,-199 102 0,1 2 0,0 0 0,50-8 0,23-7-1365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1.8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1087 24575,'60'-2'0,"1"-3"0,-1-2 0,103-27 0,167-70 0,-327 102 0,438-158-403,-7-20 0,476-272 0,-862 424 556,-14 8 199,0 1 0,68-26 0,-72 34-79,24-7-1911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02.76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0 1 24575,'18'1'0,"-1"2"0,1 0 0,-1 0 0,0 2 0,0 0 0,22 11 0,-18-8 0,-10-3 0,-1 2 0,0 0 0,1 0 0,-2 1 0,1 0 0,-1 1 0,-1-1 0,0 2 0,10 13 0,6 5 0,-13-12 0,0 0 0,-1 0 0,-1 1 0,-1 0 0,0 1 0,-1 0 0,-1 0 0,6 31 0,7 15 0,-9-34-273,0 1 0,-2 1 0,-1 0 0,4 58 0,-11-67-6553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2.6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1480 24575,'18'-1'0,"0"-1"0,1 0 0,-1-2 0,31-9 0,-26 6 0,271-90 0,-143 44 0,75-23-43,344-121-280,-19-38 102,-379 141 270,223-161 0,-364 235-6,0 1 0,2 2 0,41-17 0,106-28 126,-118 43-132,-1-2 0,-1-3 0,60-34 0,-6-15 282,42-23-2003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3.6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1105 24575,'54'-4'0,"0"-1"0,0-3 0,103-29 0,-81 18 0,1351-381-863,-912 221 863,-460 153 220,80-49-1,-85 44-7,81-35 0,-52 34-212,25-9 0,160-89 0,-172 78-1365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4.44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0 791 24575,'5'-4'0,"0"1"0,0 0 0,0 0 0,1 0 0,-1 0 0,1 1 0,0 0 0,11-3 0,2 0 0,307-81 0,11 25 0,-79 15 0,1594-357-645,-1535 336 645,-147 8 703,-77 23-2126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05.2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0 702 24575,'4'-1'0,"0"0"0,-1 0 0,1 0 0,-1-1 0,1 1 0,-1-1 0,0 0 0,0 0 0,5-3 0,7-4 0,209-101 0,5 11 0,430-126 0,-299 134 0,-97 27 0,-179 41 0,89-20 0,-165 41-227,-1 1-1,1-2 1,-1 1-1,1-1 1,10-5-1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23:12.5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1 314 24575,'23'-1'0,"0"-1"0,1-1 0,-1-1 0,29-8 0,89-37 0,-54 17 0,298-108 0,-311 109 321,25-8-2007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57:23.066"/>
    </inkml:context>
    <inkml:brush xml:id="br0">
      <inkml:brushProperty name="width" value="0.1" units="cm"/>
      <inkml:brushProperty name="height" value="0.1" units="cm"/>
      <inkml:brushProperty name="color" value="#7030A0"/>
    </inkml:brush>
  </inkml:definitions>
  <inkml:trace contextRef="#ctx0" brushRef="#br0">5744 274 24575,'-10'-2'0,"0"0"0,0 0 0,1-1 0,-1 0 0,0 0 0,1-1 0,0-1 0,0 0 0,-9-5 0,-27-14 0,-25-8 0,26 12 0,-61-20 0,86 35 0,-1 2 0,0 0 0,0 1 0,0 1 0,-21 2 0,17 0 0,0-1 0,0-2 0,-24-4 0,-149-28 0,55 22 0,90 10 0,-51-10 0,58 3 0,-11-2 0,0 3 0,-86-3 0,-541 12 0,663 1 0,-1 0 0,-36 8 0,35-5 0,0-1 0,-26 1 0,-60-6 0,68-1 0,1 2 0,-1 1 0,-62 11 0,40-2 0,-2-3 0,1-3 0,-96-6 0,43 0 0,-17 0 0,-143 4 0,190 11 0,57-7 0,-48 2 0,49-7 0,2-1 0,-1 1 0,1 1 0,-1 1 0,1 1 0,-32 11 0,17-2 0,0-1 0,-1-2 0,0-1 0,0-3 0,-77 2 0,35-10 0,-80 3 0,152 1 0,-1 1 0,0 0 0,1 1 0,0 0 0,0 1 0,0 1 0,-12 7 0,12-6 0,0-1 0,0 0 0,0-1 0,-1-1 0,0 0 0,-19 4 0,-34 1 0,-65 18 0,38-10 0,69-14 0,1 1 0,-1 1 0,1 1 0,-32 13 0,12-3 0,-61 17 0,-12 3 0,90-27 0,-34 13 0,-109 58 0,166-78 0,0 0 0,0 0 0,-1-1 0,1 1 0,0-1 0,-1 0 0,0 0 0,1 0 0,-1 0 0,0-1 0,-4 1 0,7-1 0,-1-1 0,1 1 0,-1 0 0,1-1 0,-1 0 0,1 1 0,-1-1 0,1 0 0,0 0 0,-1 1 0,1-1 0,0 0 0,0 0 0,-1-1 0,1 1 0,0 0 0,0 0 0,0 0 0,1-1 0,-1 1 0,0-1 0,0 1 0,1 0 0,-1-1 0,1 1 0,-1-1 0,1 0 0,-1-2 0,-4-25 0,1-1 0,1 0 0,2-1 0,5-57 0,-1 26 0,-2 40-341,1 0 0,1 0-1,10-34 1,-7 37-6485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57:24.413"/>
    </inkml:context>
    <inkml:brush xml:id="br0">
      <inkml:brushProperty name="width" value="0.1" units="cm"/>
      <inkml:brushProperty name="height" value="0.1" units="cm"/>
      <inkml:brushProperty name="color" value="#7030A0"/>
    </inkml:brush>
  </inkml:definitions>
  <inkml:trace contextRef="#ctx0" brushRef="#br0">1 0 24575,'4'0'0,"2"5"0,5 1 0,0 4 0,3 1 0,4 3 0,3-1 0,3-3 0,-3 2 0,0-1 0,-4 2 0,0-1 0,2-2 0,-2 1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57:28.229"/>
    </inkml:context>
    <inkml:brush xml:id="br0">
      <inkml:brushProperty name="width" value="0.1" units="cm"/>
      <inkml:brushProperty name="height" value="0.1" units="cm"/>
      <inkml:brushProperty name="color" value="#7030A0"/>
    </inkml:brush>
  </inkml:definitions>
  <inkml:trace contextRef="#ctx0" brushRef="#br0">1 1 24575,'9'0'0,"1"0"0,-1 0 0,0 1 0,1 0 0,-1 1 0,0 0 0,0 0 0,0 1 0,0 0 0,0 1 0,0 0 0,-1 0 0,0 1 0,0 0 0,0 1 0,-1-1 0,1 1 0,-1 1 0,7 7 0,119 141 0,19 18 0,-128-148 0,-1 0 0,20 29 0,-34-41 0,0 1 0,-1 1 0,-1-1 0,0 1 0,-1 0 0,5 22 0,66 320 0,-67-309 0,21 63 0,-4-20 0,-14-25 0,-2 0 0,-4 1 0,-1 84 0,-4-83 0,24 144 0,-3-36 0,-14-105 0,23 97 0,3 8 0,-25-64 0,-8 198 0,-4-151 0,3 28 0,-3 195 0,-11-195 0,-1 64 0,16-14 0,-4 171 0,-4-348 0,-17 75 0,2-16 0,13 6 0,8-97 0,-1 1 0,-2-1 0,0 0 0,-2 0 0,-15 48 0,14-56 0,0-1 0,-3 28 0,6-27 0,-1 0 0,-10 26 0,3-16 0,-1-1 0,1 1 0,2 0 0,-8 44 0,9-32 0,-23 69 0,19-75 0,2 2 0,-9 59 0,16-74 0,-1 0 0,-2 0 0,-15 43 0,-10 29 0,-14 36 0,-16 19 0,35-86 0,-8 17 0,30-74 0,0-1 0,0 1 0,0-1 0,-1 0 0,0 0 0,0 0 0,-1 0 0,-8 7 0,12-12 0,0 0 0,0 0 0,0 0 0,0-1 0,0 1 0,0-1 0,0 1 0,0-1 0,0 1 0,0-1 0,0 0 0,0 0 0,0 0 0,0 0 0,0 0 0,0-1 0,0 1 0,0-1 0,0 1 0,0-1 0,0 0 0,0 0 0,1 1 0,-1-1 0,0-1 0,0 1 0,1 0 0,-1 0 0,1-1 0,-1 1 0,-1-3 0,-7-6 0,0-1 0,2 1 0,-13-19 0,14 18 0,-20-27 0,-39-42 0,6 29-1365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57:29.525"/>
    </inkml:context>
    <inkml:brush xml:id="br0">
      <inkml:brushProperty name="width" value="0.1" units="cm"/>
      <inkml:brushProperty name="height" value="0.1" units="cm"/>
      <inkml:brushProperty name="color" value="#7030A0"/>
    </inkml:brush>
  </inkml:definitions>
  <inkml:trace contextRef="#ctx0" brushRef="#br0">0 153 24575,'33'-2'0,"0"-1"0,0-2 0,-1-2 0,52-17 0,42-8 0,16-7 0,-77 19 0,-61 19-136,0-1-1,-1 1 1,1 0-1,-1-1 1,1 0-1,-1 0 1,0 0-1,1 0 0,2-4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4.2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2824 1 24575,'-21'2'0,"0"0"0,1 2 0,-1 0 0,1 2 0,0 0 0,-20 9 0,-49 14 0,62-21 0,1 0 0,0 2 0,0 0 0,-31 19 0,26-14 0,-63 21 0,22-11 0,35-10 0,-228 100 0,238-103 0,-54 16 0,57-21 0,0 1 0,1 2 0,-33 17 0,8-1 0,32-19 0,0 2 0,1 0 0,0 1 0,-22 19 0,-19 19 0,41-36 0,0 0 0,1 0 0,0 2 0,1-1 0,1 2 0,0 0 0,-9 16 0,5-7 0,0-1 0,-2-1 0,0 0 0,-27 24 0,23-24 0,-124 111 0,37-36 0,13-16 0,60-53 0,-47 48 0,41-28 0,2 2 0,-42 69 0,-32 89 0,93-172 0,-8 18 0,28-51 0,0 0 0,0-1 0,-1 1 0,1-1 0,-1 1 0,1-1 0,-1 0 0,0 1 0,0-1 0,0 0 0,0 0 0,0 0 0,-1-1 0,1 1 0,-1 0 0,1-1 0,-1 0 0,1 1 0,-1-1 0,0 0 0,1-1 0,-1 1 0,0 0 0,0-1 0,0 1 0,0-1 0,0 0 0,1 0 0,-1 0 0,0 0 0,0-1 0,-5-1 0,-2 0 0,1-1 0,-1 0 0,1 0 0,0-1 0,0-1 0,0 1 0,1-1 0,-14-11 0,-21-21-341,2-2 0,2-2-1,-62-82 1,78 90-6485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08.207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1 545 24575,'0'1'0,"1"0"0,-1 0 0,1 1 0,-1-1 0,1 0 0,0 0 0,0 0 0,-1 0 0,1 0 0,0 0 0,0 0 0,0 0 0,0 0 0,0 0 0,0 0 0,1-1 0,-1 1 0,0 0 0,0-1 0,0 1 0,1-1 0,-1 1 0,0-1 0,0 0 0,1 0 0,-1 1 0,0-1 0,1 0 0,-1 0 0,2 0 0,43-1 0,-29-1 0,1 0 0,-1-2 0,0 0 0,0-1 0,0-1 0,-1 0 0,0-1 0,0-1 0,-1-1 0,0 0 0,0-1 0,-1 0 0,15-15 0,-16 12 0,-1 0 0,0-2 0,-1 1 0,0-1 0,15-31 0,2 7 0,-23 32 0,0 1 0,0-1 0,8-14 0,53-102 0,-58 107-227,0 1-1,-1-1 1,-1 0-1,0-1 1,4-22-1,-7 19-6598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5.30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0 24575,'0'1'0,"1"0"0,-1 0 0,0 0 0,1 0 0,-1-1 0,1 1 0,-1 0 0,1 0 0,0-1 0,-1 1 0,1 0 0,0-1 0,-1 1 0,1 0 0,0-1 0,0 1 0,-1-1 0,1 0 0,0 1 0,0-1 0,0 1 0,0-1 0,0 0 0,1 0 0,27 7 0,-26-7 0,57 7 0,0-3 0,97-6 0,-50 0 0,172 2-1365,-256 0-5461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7.5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68 24575,'65'0'0,"1"-3"0,-1-4 0,70-14 0,-84 11 0,1 3 0,59-1 0,105 8 0,-81 2 0,-50-3 0,105 3 0,-164 1 0,-1 1 0,1 1 0,28 10 0,-28-7 0,0-2 0,49 6 0,301 44 0,-172-19 0,2 1 0,-170-29 0,-1 2 0,0 1 0,57 29 0,-24-8 0,93 31 0,-95-41 0,117 61 0,-109-47 0,152 53 0,-129-55 0,201 86 0,7 1 0,-280-114 0,-10-3 0,-1 0 0,24 12 0,-28-7 0,-15-5 0,2-5 0,1 0 0,0 0 0,0 0 0,0 0 0,-1-1 0,1 1 0,0 0 0,0-1 0,0 1 0,0-1 0,-3-1 0,-6-5 0,1 0 0,0 0 0,0-1 0,1 0 0,-1-1 0,2 0 0,-9-11 0,-49-77 0,45 65 0,-111-181 0,-147-210 0,239 373-1365,8 15-5461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53.68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849 0 23746,'-848'83'0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4.2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2824 1 24575,'-21'2'0,"0"0"0,1 2 0,-1 0 0,1 2 0,0 0 0,-20 9 0,-49 14 0,62-21 0,1 0 0,0 2 0,0 0 0,-31 19 0,26-14 0,-63 21 0,22-11 0,35-10 0,-228 100 0,238-103 0,-54 16 0,57-21 0,0 1 0,1 2 0,-33 17 0,8-1 0,32-19 0,0 2 0,1 0 0,0 1 0,-22 19 0,-19 19 0,41-36 0,0 0 0,1 0 0,0 2 0,1-1 0,1 2 0,0 0 0,-9 16 0,5-7 0,0-1 0,-2-1 0,0 0 0,-27 24 0,23-24 0,-124 111 0,37-36 0,13-16 0,60-53 0,-47 48 0,41-28 0,2 2 0,-42 69 0,-32 89 0,93-172 0,-8 18 0,28-51 0,0 0 0,0-1 0,-1 1 0,1-1 0,-1 1 0,1-1 0,-1 0 0,0 1 0,0-1 0,0 0 0,0 0 0,0 0 0,-1-1 0,1 1 0,-1 0 0,1-1 0,-1 0 0,1 1 0,-1-1 0,0 0 0,1-1 0,-1 1 0,0 0 0,0-1 0,0 1 0,0-1 0,0 0 0,1 0 0,-1 0 0,0 0 0,0-1 0,-5-1 0,-2 0 0,1-1 0,-1 0 0,1 0 0,0-1 0,0-1 0,0 1 0,1-1 0,-14-11 0,-21-21-341,2-2 0,2-2-1,-62-82 1,78 90-6485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5.30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0 24575,'0'1'0,"1"0"0,-1 0 0,0 0 0,1 0 0,-1-1 0,1 1 0,-1 0 0,1 0 0,0-1 0,-1 1 0,1 0 0,0-1 0,-1 1 0,1 0 0,0-1 0,0 1 0,-1-1 0,1 0 0,0 1 0,0-1 0,0 1 0,0-1 0,0 0 0,1 0 0,27 7 0,-26-7 0,57 7 0,0-3 0,97-6 0,-50 0 0,172 2-1365,-256 0-5461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47.5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68 24575,'65'0'0,"1"-3"0,-1-4 0,70-14 0,-84 11 0,1 3 0,59-1 0,105 8 0,-81 2 0,-50-3 0,105 3 0,-164 1 0,-1 1 0,1 1 0,28 10 0,-28-7 0,0-2 0,49 6 0,301 44 0,-172-19 0,2 1 0,-170-29 0,-1 2 0,0 1 0,57 29 0,-24-8 0,93 31 0,-95-41 0,117 61 0,-109-47 0,152 53 0,-129-55 0,201 86 0,7 1 0,-280-114 0,-10-3 0,-1 0 0,24 12 0,-28-7 0,-15-5 0,2-5 0,1 0 0,0 0 0,0 0 0,0 0 0,-1-1 0,1 1 0,0 0 0,0-1 0,0 1 0,0-1 0,-3-1 0,-6-5 0,1 0 0,0 0 0,0-1 0,1 0 0,-1-1 0,2 0 0,-9-11 0,-49-77 0,45 65 0,-111-181 0,-147-210 0,239 373-1365,8 15-5461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43:53.68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849 0 23746,'-848'83'0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06.171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1503 10821 24575,'-91'-188'0,"88"182"0,-44-106 0,34 80 0,-1 1 0,-2 1 0,-22-34 0,-13-24 0,29 44 0,0-3 0,-3 1 0,-55-77 0,-15-12 0,41 53 0,-45-79 0,80 128 0,8 10 0,1 0 0,-12-37 0,9 22 0,-99-221 0,57 147 0,-53-159 0,32 69 0,44 115 0,-52-156 0,54 144 0,9 31 0,-27-140 0,-10-113 0,45 258 0,-26-184 0,26 159 0,7 51 0,-2-64 0,3 15 0,-18-104 0,11 103 0,-3-91 0,17-303 0,16 268 0,-9 145 0,3-11 0,-6 40 0,4-69 0,-10 102 0,-1-46 0,3 0 0,1 0 0,18-81 0,57-243 0,-56 140 0,-10 163 0,4-1 0,2 2 0,34-86 0,-38 116 0,16-76 0,-3 9 0,-12 57 0,8-31 0,4 1 0,45-94 0,0-3 0,-27 60 0,154-408 0,-154 362 0,-31 105 0,33-88 0,39-77 0,94-208 0,-41 136 0,-119 240 0,-16 43 0,1 0 0,0 0 0,1 0 0,14-23 0,235-351 0,-162 249 0,-6 26 0,38-35 0,-39 51 0,17-14 0,-13 16 0,-68 73 0,-16 16 0,0 0 0,0 0 0,-1 0 0,0-1 0,0 1 0,5-10 0,-10 14 0,1 1 0,0-1 0,-1 0 0,1 0 0,-1 0 0,0 0 0,1 1 0,-1-1 0,0 0 0,0 0 0,0 0 0,-1 0 0,1 0 0,0 0 0,-1 1 0,1-1 0,-1 0 0,0 0 0,1 0 0,-1 1 0,0-1 0,0 0 0,0 1 0,0-1 0,-1 1 0,1-1 0,0 1 0,-1 0 0,1-1 0,-1 1 0,1 0 0,-2-1 0,-6-4 0,-1 0 0,1 1 0,-1 0 0,1 0 0,-2 1 0,1 1 0,0-1 0,-1 2 0,1-1 0,-22-1 0,-10 2 0,-64 5 0,40-1 0,-158-1-1365,200-1-5461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08.50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0 24575,'0'7'0,"1"-1"0,0 1 0,0-1 0,0 1 0,1-1 0,0 0 0,1 0 0,-1 0 0,7 11 0,38 50 0,-8-13 0,-25-29-227,1-1-1,2 0 1,0-2-1,2 1 1,30 28-1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23.73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6950 24575,'17'1'0,"0"2"0,-1 0 0,1 1 0,-1 1 0,0 0 0,0 1 0,-1 1 0,27 15 0,8 3 0,789 319 0,2-127 0,-494-136 0,-28-16 0,431 33 0,412-55 0,-957-43 0,319-5 0,-3-38 0,-471 35 0,544-101 0,-249 10 0,-263 75 0,511-155 0,-492 143 0,-2-4 0,108-60 0,38-17 0,-67 49 0,254-63 0,-173 57 0,-53 13 0,-117 32 0,120-56 0,30-11 0,-65 31 0,241-126 0,-220 81 0,205-153 0,-181 126 0,-138 90 0,-2-3 0,89-75 0,246-254 0,-337 311 0,246-241 0,-196 149 0,-43 51 0,59-57 0,18-22 0,-123 140 0,-3-2 0,31-58 0,-25 23 0,38-116 0,3-10 0,-49 138 0,-3-2 0,24-96 0,-25 64 0,29-139 0,-43 144 0,62-306 0,-42 246 0,6-17 0,194-947 0,-219 1022 0,30-164 0,-27 185 0,23-123 0,-39 184 0,0 0 0,-2 1 0,0-1 0,-2 0 0,-3-25 0,3 45 0,1 0 0,0 1 0,-1-1 0,1 0 0,-1 0 0,0 0 0,0 1 0,0-1 0,0 0 0,0 1 0,0-1 0,0 1 0,0-1 0,-1 1 0,1 0 0,-1 0 0,1-1 0,-1 1 0,1 0 0,-1 0 0,-3-1 0,2 1 0,-1 0 0,0 0 0,0 0 0,0 1 0,1-1 0,-1 1 0,0 0 0,0 0 0,0 1 0,-5 0 0,-8 3 0,0 1 0,0 1 0,-26 12 0,39-16 0,-136 75 0,101-53 0,-1-1 0,-53 21 0,-55 2 115,-8 2-1595,140-41-5346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1:19.173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 1 24575,'0'579'0,"2"-553"0,1 0 0,2 0 0,0 0 0,18 48 0,4 23 0,-22-71 0,1 0 0,0-1 0,2 0 0,1 0 0,1-1 0,23 40 0,25 33 0,9 12 0,-57-95 0,0-1 0,2 0 0,-1-1 0,2 0 0,23 17 0,26 13 0,2-3 0,107 48 0,-147-79 0,-1 0 0,44 7 0,11 3 0,-43-9 0,-1-2 0,1-1 0,55 2 0,111-9 0,-77-2 0,-56 4 0,81-2 0,-81-12 113,2 0-1591,-48 12-5348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25.04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 24575,'9'-1'0,"0"1"0,0 0 0,0 1 0,0 0 0,0 1 0,-1 0 0,1 0 0,0 1 0,-1 0 0,0 0 0,1 1 0,-1 0 0,-1 0 0,1 1 0,-1 0 0,0 1 0,13 11 0,22 20 0,78 50 0,-79-59 0,-16-12 0,35 16 0,12 7 0,-65-35 0,24 16 0,-1 0 0,41 37 0,-55-43-1365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06.171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1503 10821 24575,'-91'-188'0,"88"182"0,-44-106 0,34 80 0,-1 1 0,-2 1 0,-22-34 0,-13-24 0,29 44 0,0-3 0,-3 1 0,-55-77 0,-15-12 0,41 53 0,-45-79 0,80 128 0,8 10 0,1 0 0,-12-37 0,9 22 0,-99-221 0,57 147 0,-53-159 0,32 69 0,44 115 0,-52-156 0,54 144 0,9 31 0,-27-140 0,-10-113 0,45 258 0,-26-184 0,26 159 0,7 51 0,-2-64 0,3 15 0,-18-104 0,11 103 0,-3-91 0,17-303 0,16 268 0,-9 145 0,3-11 0,-6 40 0,4-69 0,-10 102 0,-1-46 0,3 0 0,1 0 0,18-81 0,57-243 0,-56 140 0,-10 163 0,4-1 0,2 2 0,34-86 0,-38 116 0,16-76 0,-3 9 0,-12 57 0,8-31 0,4 1 0,45-94 0,0-3 0,-27 60 0,154-408 0,-154 362 0,-31 105 0,33-88 0,39-77 0,94-208 0,-41 136 0,-119 240 0,-16 43 0,1 0 0,0 0 0,1 0 0,14-23 0,235-351 0,-162 249 0,-6 26 0,38-35 0,-39 51 0,17-14 0,-13 16 0,-68 73 0,-16 16 0,0 0 0,0 0 0,-1 0 0,0-1 0,0 1 0,5-10 0,-10 14 0,1 1 0,0-1 0,-1 0 0,1 0 0,-1 0 0,0 0 0,1 1 0,-1-1 0,0 0 0,0 0 0,0 0 0,-1 0 0,1 0 0,0 0 0,-1 1 0,1-1 0,-1 0 0,0 0 0,1 0 0,-1 1 0,0-1 0,0 0 0,0 1 0,0-1 0,-1 1 0,1-1 0,0 1 0,-1 0 0,1-1 0,-1 1 0,1 0 0,-2-1 0,-6-4 0,-1 0 0,1 1 0,-1 0 0,1 0 0,-2 1 0,1 1 0,0-1 0,-1 2 0,1-1 0,-22-1 0,-10 2 0,-64 5 0,40-1 0,-158-1-1365,200-1-5461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08.50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0 24575,'0'7'0,"1"-1"0,0 1 0,0-1 0,0 1 0,1-1 0,0 0 0,1 0 0,-1 0 0,7 11 0,38 50 0,-8-13 0,-25-29-227,1-1-1,2 0 1,0-2-1,2 1 1,30 28-1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23.73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6950 24575,'17'1'0,"0"2"0,-1 0 0,1 1 0,-1 1 0,0 0 0,0 1 0,-1 1 0,27 15 0,8 3 0,789 319 0,2-127 0,-494-136 0,-28-16 0,431 33 0,412-55 0,-957-43 0,319-5 0,-3-38 0,-471 35 0,544-101 0,-249 10 0,-263 75 0,511-155 0,-492 143 0,-2-4 0,108-60 0,38-17 0,-67 49 0,254-63 0,-173 57 0,-53 13 0,-117 32 0,120-56 0,30-11 0,-65 31 0,241-126 0,-220 81 0,205-153 0,-181 126 0,-138 90 0,-2-3 0,89-75 0,246-254 0,-337 311 0,246-241 0,-196 149 0,-43 51 0,59-57 0,18-22 0,-123 140 0,-3-2 0,31-58 0,-25 23 0,38-116 0,3-10 0,-49 138 0,-3-2 0,24-96 0,-25 64 0,29-139 0,-43 144 0,62-306 0,-42 246 0,6-17 0,194-947 0,-219 1022 0,30-164 0,-27 185 0,23-123 0,-39 184 0,0 0 0,-2 1 0,0-1 0,-2 0 0,-3-25 0,3 45 0,1 0 0,0 1 0,-1-1 0,1 0 0,-1 0 0,0 0 0,0 1 0,0-1 0,0 0 0,0 1 0,0-1 0,0 1 0,0-1 0,-1 1 0,1 0 0,-1 0 0,1-1 0,-1 1 0,1 0 0,-1 0 0,-3-1 0,2 1 0,-1 0 0,0 0 0,0 0 0,0 1 0,1-1 0,-1 1 0,0 0 0,0 0 0,0 1 0,-5 0 0,-8 3 0,0 1 0,0 1 0,-26 12 0,39-16 0,-136 75 0,101-53 0,-1-1 0,-53 21 0,-55 2 115,-8 2-1595,140-41-5346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2:25.04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 24575,'9'-1'0,"0"1"0,0 0 0,0 1 0,0 0 0,0 1 0,-1 0 0,1 0 0,0 1 0,-1 0 0,0 0 0,1 1 0,-1 0 0,-1 0 0,1 1 0,-1 0 0,0 1 0,13 11 0,22 20 0,78 50 0,-79-59 0,-16-12 0,35 16 0,12 7 0,-65-35 0,24 16 0,-1 0 0,41 37 0,-55-43-1365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39.90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5165 24575,'5'-1'0,"-1"1"0,1-1 0,0 0 0,-1 0 0,1 0 0,-1-1 0,0 0 0,1 0 0,-1 0 0,0 0 0,0 0 0,0-1 0,0 0 0,-1 0 0,1 0 0,-1 0 0,0-1 0,0 1 0,0-1 0,0 0 0,3-5 0,5-10 0,-1-1 0,0 0 0,8-27 0,-7 19 0,7-24 0,17-82 0,6-22 0,-33 135 0,0-1 0,2 2 0,0-1 0,1 1 0,15-20 0,11-8 0,45-67 0,-73 99 0,-1 0 0,0 0 0,-1 0 0,-1-1 0,0 0 0,3-18 0,-5 14 0,0-9 0,3 0 0,0 1 0,2-1 0,1 2 0,18-37 0,141-272 0,-156 304 0,10-39 0,-15 44 0,2 0 0,16-35 0,-8 28 0,1 0 0,2 1 0,42-51 0,88-114 0,-26 32 0,-83 106 0,6-7 0,-10 26 0,2 1 0,2 1 0,82-59 0,8-6 0,24-16 0,-95 76 0,-1-3 0,64-66 0,-7 5 0,-75 69 0,-22 21 0,32-25 0,75-59 0,-47 36 0,-33 28 0,32-25 0,35-30 0,-84 68 0,-6 8 0,1 1 0,1 2 0,0 1 0,1 0 0,39-12 0,-20 7 0,9-5 0,152-58 0,-58 24 0,-39 14 0,244-92 0,-324 123 0,0 0 0,-1-2 0,41-29 0,-39 23 0,1 2 0,48-21 0,25 3 0,194-43 0,-209 62 0,-39 9 0,0-2 0,54-20 0,-41 11 0,2 2 0,1 3 0,68-6 0,-92 13 0,73-24 0,-62 16 0,-22 10 0,1 0 0,-1 3 0,1 1 0,0 1 0,43 5 0,8-2 0,18 0 0,125-5 0,-177-4 0,0-2 0,51-16 0,-60 14 0,0 1 0,1 1 0,70-3 0,-79 10 0,45-9 0,23-1 0,-63 10 0,1-2 0,37-8 0,35-3 0,-15 3 0,-40 7 0,-46 5 0,0 0 0,-1-1 0,1 0 0,-1 0 0,1-1 0,-1 0 0,0-1 0,0 0 0,0-1 0,15-7 0,-23 10 0,1-1 0,-1 1 0,1-1 0,-1 1 0,0-1 0,0 0 0,0 0 0,0 1 0,0-1 0,0 0 0,0 0 0,-1 0 0,1 0 0,-1 0 0,1 0 0,-1 0 0,0 0 0,0 0 0,0 0 0,0 0 0,0 0 0,0 0 0,0 0 0,-1 0 0,1 0 0,-1 0 0,0 0 0,1 0 0,-1 0 0,0 0 0,0 1 0,0-1 0,0 0 0,-2-1 0,-5-9 0,0 0 0,-1 1 0,-15-17 0,20 25 0,-17-19 0,0 2 0,-1 0 0,-2 2 0,-31-21 0,41 31 0,0 0 0,0 1 0,-1 1 0,0 0 0,0 1 0,-1 1 0,1 0 0,-1 1 0,-26-2 0,16 5-1365,2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1.285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1 24575,'0'4'0,"0"8"0,0 4 0,0 6 0,0 3 0,0 1 0,0 3 0,0-1 0,0 1 0,0-1 0,0 0 0,0 0 0,0-6-8191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5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1 336 24575,'11'1'0,"0"1"0,0 0 0,0 0 0,-1 1 0,1 1 0,19 8 0,-15-5 0,0-2 0,22 6 0,-18-6 0,-1 0 0,0 1 0,0 1 0,0 0 0,0 2 0,-1 0 0,-1 1 0,0 0 0,0 2 0,-1 0 0,18 18 0,-2-2 0,2-1 0,39 26 0,-60-45 0,1-2 0,0 1 0,-1-1 0,2-1 0,-1-1 0,1 1 0,-1-2 0,1 0 0,0-1 0,18 1 0,269-6 0,-297 3 0,0 0 0,0 0 0,0 0 0,0-1 0,-1 1 0,1-1 0,0 0 0,0 0 0,0 0 0,0-1 0,-1 1 0,1-1 0,-1 0 0,6-3 0,-7 2 0,1 0 0,-1 0 0,0 0 0,0 0 0,0 0 0,-1 0 0,1 0 0,-1-1 0,1 1 0,-1 0 0,0-1 0,-1 1 0,1-1 0,0 1 0,-1-1 0,0-5 0,1-11 0,0 1 0,-2 0 0,0 0 0,-2-1 0,0 1 0,0 0 0,-2 1 0,-7-19 0,2 7 22,2 0-1,1 0 0,-5-49 0,10 54-228,-2 1 0,0 0 0,-2 0 0,0 1-1,-1-1 1,-21-41 0,18 48-6619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9.68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4699 6716 24575,'0'-4'0,"-1"1"0,1 0 0,-1-1 0,0 1 0,-1 0 0,1 0 0,0 0 0,-1 0 0,0 0 0,1 0 0,-1 0 0,0 0 0,-1 1 0,1-1 0,0 1 0,-1-1 0,-3-2 0,-10-6 0,-31-20 0,26 18 0,-201-129 0,177 116 0,-2 2 0,-68-25 0,-19-9 0,12 0 0,47 24 0,0-4 0,-83-57 0,109 55 0,37 28 0,-2 1 0,1 1 0,-26-15 0,-83-47 0,53 42 0,46 21 0,0-1 0,0-1 0,1-1 0,-31-22 0,-343-312 0,359 312 0,-63-43 0,65 53 0,2-2 0,-59-58 0,72 60 0,-2 2 0,-1 0 0,-31-22 0,35 28 0,0-1 0,1 0 0,-18-23 0,-24-23 0,23 25 0,-60-78 0,35 38 0,36 49 0,1-2 0,2-1 0,1-1 0,2 0 0,-19-43 0,25 44 0,-20-29 0,19 33 0,-76-118 0,44 74 0,-33-37 0,38 35 0,26 42 0,-28-38 0,-12-6 0,-72-103 0,99 134 0,2-2 0,-22-53 0,-74-159 0,97 212 0,20 38 0,0-1 0,0-1 0,-4-12 0,-11-26 0,-34-63 0,-14-27 0,40 73 0,15 35 0,-17-52 0,20 47 0,-2 1 0,-30-59 0,38 82 0,0-1 0,0 1 0,-2-15 0,-10-27 0,-27-63 0,30 74 0,-34-71 0,32 80 0,2 0 0,1-1 0,2 0 0,-9-45 0,-27-59 0,42 121 0,-1 1 0,-1 0 0,-1 0 0,-1 0 0,-18-26 0,23 34 0,0 0 0,0 0 0,1 0 0,0 0 0,1 0 0,0-1 0,-1-11 0,-6-23 0,-31-107 0,33 127 0,0 1 0,-1 0 0,-12-24 0,8 21 0,-14-48 0,0 5 0,19 54 0,1 0 0,1-1 0,0 1 0,-3-22 0,-21-123 0,17 104 0,8 37 0,0 0 0,-2-25 0,2 8 0,-1-1 0,-14-46 0,10 50 0,2 0 0,1 0 0,-1-39 0,5 48 0,0 0 0,-7-24 0,4 24 0,-3-47 0,7 45-1365,1 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39.90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5165 24575,'5'-1'0,"-1"1"0,1-1 0,0 0 0,-1 0 0,1 0 0,-1-1 0,0 0 0,1 0 0,-1 0 0,0 0 0,0 0 0,0-1 0,0 0 0,-1 0 0,1 0 0,-1 0 0,0-1 0,0 1 0,0-1 0,0 0 0,3-5 0,5-10 0,-1-1 0,0 0 0,8-27 0,-7 19 0,7-24 0,17-82 0,6-22 0,-33 135 0,0-1 0,2 2 0,0-1 0,1 1 0,15-20 0,11-8 0,45-67 0,-73 99 0,-1 0 0,0 0 0,-1 0 0,-1-1 0,0 0 0,3-18 0,-5 14 0,0-9 0,3 0 0,0 1 0,2-1 0,1 2 0,18-37 0,141-272 0,-156 304 0,10-39 0,-15 44 0,2 0 0,16-35 0,-8 28 0,1 0 0,2 1 0,42-51 0,88-114 0,-26 32 0,-83 106 0,6-7 0,-10 26 0,2 1 0,2 1 0,82-59 0,8-6 0,24-16 0,-95 76 0,-1-3 0,64-66 0,-7 5 0,-75 69 0,-22 21 0,32-25 0,75-59 0,-47 36 0,-33 28 0,32-25 0,35-30 0,-84 68 0,-6 8 0,1 1 0,1 2 0,0 1 0,1 0 0,39-12 0,-20 7 0,9-5 0,152-58 0,-58 24 0,-39 14 0,244-92 0,-324 123 0,0 0 0,-1-2 0,41-29 0,-39 23 0,1 2 0,48-21 0,25 3 0,194-43 0,-209 62 0,-39 9 0,0-2 0,54-20 0,-41 11 0,2 2 0,1 3 0,68-6 0,-92 13 0,73-24 0,-62 16 0,-22 10 0,1 0 0,-1 3 0,1 1 0,0 1 0,43 5 0,8-2 0,18 0 0,125-5 0,-177-4 0,0-2 0,51-16 0,-60 14 0,0 1 0,1 1 0,70-3 0,-79 10 0,45-9 0,23-1 0,-63 10 0,1-2 0,37-8 0,35-3 0,-15 3 0,-40 7 0,-46 5 0,0 0 0,-1-1 0,1 0 0,-1 0 0,1-1 0,-1 0 0,0-1 0,0 0 0,0-1 0,15-7 0,-23 10 0,1-1 0,-1 1 0,1-1 0,-1 1 0,0-1 0,0 0 0,0 0 0,0 1 0,0-1 0,0 0 0,0 0 0,-1 0 0,1 0 0,-1 0 0,1 0 0,-1 0 0,0 0 0,0 0 0,0 0 0,0 0 0,0 0 0,0 0 0,0 0 0,-1 0 0,1 0 0,-1 0 0,0 0 0,1 0 0,-1 0 0,0 0 0,0 1 0,0-1 0,0 0 0,-2-1 0,-5-9 0,0 0 0,-1 1 0,-15-17 0,20 25 0,-17-19 0,0 2 0,-1 0 0,-2 2 0,-31-21 0,41 31 0,0 0 0,0 1 0,-1 1 0,0 0 0,0 1 0,-1 1 0,1 0 0,-1 1 0,-26-2 0,16 5-1365,2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0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1 524 24575,'1'-13'0,"0"0"0,2 0 0,-1 0 0,2 0 0,0 0 0,0 0 0,1 1 0,1 0 0,0 0 0,0 1 0,1-1 0,1 1 0,14-16 0,2 0 0,1 1 0,1 2 0,55-40 0,105-64 0,-176 123 0,1 0 0,-1 0 0,1 1 0,0 0 0,0 1 0,0 0 0,0 0 0,0 2 0,1-1 0,19 1 0,-10 0 0,-1-1 0,23-5 0,4-2 0,-1 3 0,1 2 0,0 2 0,61 6 0,-8-2 0,-71 0 0,-1 1 0,1 2 0,0 1 0,-1 1 0,0 1 0,43 19 0,-20 4-1365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1.285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1 24575,'0'4'0,"0"8"0,0 4 0,0 6 0,0 3 0,0 1 0,0 3 0,0-1 0,0 1 0,0-1 0,0 0 0,0 0 0,0-6-8191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5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1 336 24575,'11'1'0,"0"1"0,0 0 0,0 0 0,-1 1 0,1 1 0,19 8 0,-15-5 0,0-2 0,22 6 0,-18-6 0,-1 0 0,0 1 0,0 1 0,0 0 0,0 2 0,-1 0 0,-1 1 0,0 0 0,0 2 0,-1 0 0,18 18 0,-2-2 0,2-1 0,39 26 0,-60-45 0,1-2 0,0 1 0,-1-1 0,2-1 0,-1-1 0,1 1 0,-1-2 0,1 0 0,0-1 0,18 1 0,269-6 0,-297 3 0,0 0 0,0 0 0,0 0 0,0-1 0,-1 1 0,1-1 0,0 0 0,0 0 0,0 0 0,0-1 0,-1 1 0,1-1 0,-1 0 0,6-3 0,-7 2 0,1 0 0,-1 0 0,0 0 0,0 0 0,0 0 0,-1 0 0,1 0 0,-1-1 0,1 1 0,-1 0 0,0-1 0,-1 1 0,1-1 0,0 1 0,-1-1 0,0-5 0,1-11 0,0 1 0,-2 0 0,0 0 0,-2-1 0,0 1 0,0 0 0,-2 1 0,-7-19 0,2 7 22,2 0-1,1 0 0,-5-49 0,10 54-228,-2 1 0,0 0 0,-2 0 0,0 1-1,-1-1 1,-21-41 0,18 48-6619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6:57:49.68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4699 6716 24575,'0'-4'0,"-1"1"0,1 0 0,-1-1 0,0 1 0,-1 0 0,1 0 0,0 0 0,-1 0 0,0 0 0,1 0 0,-1 0 0,0 0 0,-1 1 0,1-1 0,0 1 0,-1-1 0,-3-2 0,-10-6 0,-31-20 0,26 18 0,-201-129 0,177 116 0,-2 2 0,-68-25 0,-19-9 0,12 0 0,47 24 0,0-4 0,-83-57 0,109 55 0,37 28 0,-2 1 0,1 1 0,-26-15 0,-83-47 0,53 42 0,46 21 0,0-1 0,0-1 0,1-1 0,-31-22 0,-343-312 0,359 312 0,-63-43 0,65 53 0,2-2 0,-59-58 0,72 60 0,-2 2 0,-1 0 0,-31-22 0,35 28 0,0-1 0,1 0 0,-18-23 0,-24-23 0,23 25 0,-60-78 0,35 38 0,36 49 0,1-2 0,2-1 0,1-1 0,2 0 0,-19-43 0,25 44 0,-20-29 0,19 33 0,-76-118 0,44 74 0,-33-37 0,38 35 0,26 42 0,-28-38 0,-12-6 0,-72-103 0,99 134 0,2-2 0,-22-53 0,-74-159 0,97 212 0,20 38 0,0-1 0,0-1 0,-4-12 0,-11-26 0,-34-63 0,-14-27 0,40 73 0,15 35 0,-17-52 0,20 47 0,-2 1 0,-30-59 0,38 82 0,0-1 0,0 1 0,-2-15 0,-10-27 0,-27-63 0,30 74 0,-34-71 0,32 80 0,2 0 0,1-1 0,2 0 0,-9-45 0,-27-59 0,42 121 0,-1 1 0,-1 0 0,-1 0 0,-1 0 0,-18-26 0,23 34 0,0 0 0,0 0 0,1 0 0,0 0 0,1 0 0,0-1 0,-1-11 0,-6-23 0,-31-107 0,33 127 0,0 1 0,-1 0 0,-12-24 0,8 21 0,-14-48 0,0 5 0,19 54 0,1 0 0,1-1 0,0 1 0,-3-22 0,-21-123 0,17 104 0,8 37 0,0 0 0,-2-25 0,2 8 0,-1-1 0,-14-46 0,10 50 0,2 0 0,1 0 0,-1-39 0,5 48 0,0 0 0,-7-24 0,4 24 0,-3-47 0,7 45-1365,1 3-5461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1:54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0 424 24575,'52'2'0,"-1"2"0,0 3 0,0 2 0,0 2 0,52 19 0,-61-18 0,-21-6 0,1 1 0,-1 0 0,35 19 0,-41-18 0,1-1 0,0-1 0,1 0 0,-1-1 0,19 3 0,8 2 0,-14 4 0,-26-12 0,0 0 0,0 0 0,1 0 0,-1-1 0,1 1 0,-1-1 0,1 0 0,-1 0 0,6 0 0,-8-1 0,0 0 0,-1 0 0,1-1 0,0 1 0,0 0 0,0-1 0,0 1 0,0-1 0,-1 1 0,1-1 0,0 0 0,0 1 0,-1-1 0,1 0 0,0 1 0,-1-1 0,1 0 0,-1 0 0,1 1 0,-1-1 0,1 0 0,-1 0 0,0 0 0,1 0 0,-1 0 0,0 0 0,0 0 0,1 0 0,-1-1 0,3-31 0,-3 28 0,2-46 0,10-67 0,-7 73 0,-1-1 0,-4-66 0,2-40 0,2 129-1365,2 5-5461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1:59.8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3416 12784 24575,'-22'-14'0,"1"0"0,0-2 0,1 0 0,1-1 0,0-1 0,-24-31 0,-15-13 0,-430-417 0,387 377 0,-53-47 0,44 48 0,-40-33 0,130 116 0,1 0 0,1-2 0,-26-35 0,-1-1 0,-134-182 0,21-14 0,145 231 0,-22-40 0,-18-29 0,-82-126 0,48 75 0,26 48 0,22 37 0,-59-114 0,78 130 0,-49-69 0,43 71 0,-32-63 0,-7-30 0,-26-55 0,54 74 0,7 21 0,-100-279 0,60 130 0,46 150 0,-53-135 0,33 100 0,30 83 0,-28-65 0,30 81 0,2 0 0,-7-30 0,8 27 0,-17-42 0,8 27 0,-17-62 0,14 37 0,-31-97 0,-37-209 0,62 128 0,10 55 0,5 108 0,-8-51 0,-4-207 0,26-581 0,15 694 0,-6 111 0,-4 70 0,2 1 0,21-70 0,1-2 0,-20 76 0,2 1 0,25-56 0,46-77 0,-84 174 0,62-119 0,68-143 0,66-195 0,-171 408 0,7-16 0,-3-6 0,54-96 0,-52 114 0,34-70 0,-35 63 0,3 2 0,54-76 0,7-9 0,-31 45 0,21-37 0,-63 97 0,33-66 0,6 3 0,85-115 0,-114 181 0,37-32 0,0 0 0,3-11 0,-27 28 0,2 2 0,101-82 0,231-130 0,-325 225 0,2 3 0,69-32 0,-80 45 0,119-61 0,-115 56 0,0 2 0,81-27 0,-18 4 0,-5 1 0,120-48 0,-120 56 0,2 5 0,168-29 0,-255 58 0,63-10 0,-76 10 0,1 1 0,-1-1 0,0 0 0,0 0 0,0-1 0,-1 0 0,12-8 0,0-1 0,1 2 0,1 0 0,-1 2 0,2 0 0,-1 1 0,43-9 0,-23 6 0,320-73 0,-341 79 0,-1-1 0,30-13 0,1 0 0,-27 14 0,1 1 0,-1 0 0,1 2 0,-1 1 0,1 1 0,28 3 0,13 0 0,511-3 0,-549-1 0,-1-2 0,33-7 0,-30 5 0,46-4 0,7 9-1365,-59 0-5461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2:01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24575,'1'6'0,"0"-1"0,0 1 0,1 0 0,0-1 0,0 1 0,0-1 0,5 8 0,3 9 0,4 23 0,-2 0 0,-2 0 0,-1 1 0,2 64 0,-7-61 0,2-1 0,2 1 0,2-1 0,26 73 0,-27-86 0,-7-28 0,-1 0 0,1 0 0,0 0 0,0-1 0,6 11 0,-7-15 0,0 0 0,1-1 0,-1 1 0,0-1 0,1 1 0,-1-1 0,1 0 0,-1 1 0,1-1 0,-1 0 0,1 0 0,0 0 0,0 0 0,0-1 0,-1 1 0,1 0 0,0-1 0,0 1 0,0-1 0,0 0 0,0 0 0,0 0 0,0 0 0,3 0 0,5-1 0,-1 0 0,0-1 0,0 0 0,0-1 0,0 0 0,-1 0 0,10-6 0,59-36 0,-32 17 0,-3 0 0,-1-1 0,48-46 0,-55 45 0,0 2 0,2 1 0,57-33 0,-40 37 0,0 1 0,112-27 0,-109 34 0,-48 12-98,1 2-29,0-2 1,-1 1-1,1-1 0,-1 0 0,0-1 1,0 0-1,0 0 0,-1-1 1,9-6-1,-2-5-6699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2:08.712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11735 24575,'1'-5'0,"0"-1"0,0 1 0,1-1 0,-1 1 0,1 0 0,0-1 0,0 1 0,5-6 0,3-10 0,1-4 0,1 0 0,2 1 0,0 1 0,18-23 0,77-81 0,-94 111 0,6-11 0,-2-2 0,0 0 0,-2-1 0,-1 0 0,-2-1 0,20-62 0,-24 68 0,2 1 0,0 1 0,2 0 0,18-24 0,-10 14 0,8-6 0,1 2 0,1 0 0,44-36 0,-30 30 0,44-54 0,12-48 0,-17 24 0,-59 86 0,43-58 0,-67 89 0,71-111 0,126-154 0,-113 159 0,23-34 0,-78 99 0,2 2 0,59-61 0,-64 74 0,-1-1 0,-2-1 0,37-62 0,-55 85 0,21-30 0,-20 29 0,0 0 0,-1-1 0,11-19 0,-8 11 0,1 0 0,2 1 0,0 1 0,0 0 0,25-23 0,-16 17 0,27-38 0,40-71 0,-85 124 0,0 0 0,-1 0 0,0 0 0,0-1 0,-1 0 0,0 1 0,0-1 0,-1 0 0,-1 0 0,1-9 0,-1 4 0,1 0 0,7-27 0,23-59 0,71-151 0,-45 152 0,17-39 0,-47 93 0,22-53 0,-18 28 0,22-54 0,-15 31 0,8-26 0,94-275 0,-129 353 0,12-81 0,-19 85 0,3 1 0,1 0 0,14-39 0,-16 57 0,0 0 0,-2-1 0,0 1 0,2-33 0,-4-77 0,-3 89 0,1 0 0,11-70 0,10-70 0,-8 45 0,-3 32 0,-7-182 0,-5 144 0,2-1032 0,-1 1146 0,-2 0 0,0 0 0,-12-45 0,-32-75 0,41 128 0,0-1 0,-7-20 0,-1 1 0,-36-65 0,38 80 0,-12-32 0,-9-16 0,25 53 0,0 0 0,1-1 0,1 0 0,-4-22 0,4 15 0,-14-39 0,10 44 0,6 11 0,-1-1 0,1 1 0,1-1 0,-1 0 0,-1-16 0,-2-13 0,-2 0 0,-2 1 0,-22-53 0,27 79 0,0 0 0,-13-19 0,12 22 0,1 0 0,1 0 0,0-1 0,-7-18 0,-9-36 0,-3 1 0,-58-110 0,8 23 0,-42-77 0,10 28 0,41 121 0,-70-109 0,78 115 0,-16-41 0,-137-184 0,156 227 0,-36-42 0,10 9 0,-11 1 0,-68-89 0,134 165 0,-1 1 0,-1 1 0,-2 2 0,0 1 0,-40-24 0,-23-17 0,26 16 0,32 24 0,1-1 0,-32-32 0,51 44 0,-1 0 0,-1 0 0,0 2 0,0 0 0,-26-11 0,17 9 0,-37-25 0,22 11 0,-1 1 0,-2 3 0,-67-27 0,6-8 0,66 41-1365,22 9-5461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1:54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0 424 24575,'52'2'0,"-1"2"0,0 3 0,0 2 0,0 2 0,52 19 0,-61-18 0,-21-6 0,1 1 0,-1 0 0,35 19 0,-41-18 0,1-1 0,0-1 0,1 0 0,-1-1 0,19 3 0,8 2 0,-14 4 0,-26-12 0,0 0 0,0 0 0,1 0 0,-1-1 0,1 1 0,-1-1 0,1 0 0,-1 0 0,6 0 0,-8-1 0,0 0 0,-1 0 0,1-1 0,0 1 0,0 0 0,0-1 0,0 1 0,0-1 0,-1 1 0,1-1 0,0 0 0,0 1 0,-1-1 0,1 0 0,0 1 0,-1-1 0,1 0 0,-1 0 0,1 1 0,-1-1 0,1 0 0,-1 0 0,0 0 0,1 0 0,-1 0 0,0 0 0,0 0 0,1 0 0,-1-1 0,3-31 0,-3 28 0,2-46 0,10-67 0,-7 73 0,-1-1 0,-4-66 0,2-40 0,2 129-1365,2 5-5461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1:59.89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3416 12784 24575,'-22'-14'0,"1"0"0,0-2 0,1 0 0,1-1 0,0-1 0,-24-31 0,-15-13 0,-430-417 0,387 377 0,-53-47 0,44 48 0,-40-33 0,130 116 0,1 0 0,1-2 0,-26-35 0,-1-1 0,-134-182 0,21-14 0,145 231 0,-22-40 0,-18-29 0,-82-126 0,48 75 0,26 48 0,22 37 0,-59-114 0,78 130 0,-49-69 0,43 71 0,-32-63 0,-7-30 0,-26-55 0,54 74 0,7 21 0,-100-279 0,60 130 0,46 150 0,-53-135 0,33 100 0,30 83 0,-28-65 0,30 81 0,2 0 0,-7-30 0,8 27 0,-17-42 0,8 27 0,-17-62 0,14 37 0,-31-97 0,-37-209 0,62 128 0,10 55 0,5 108 0,-8-51 0,-4-207 0,26-581 0,15 694 0,-6 111 0,-4 70 0,2 1 0,21-70 0,1-2 0,-20 76 0,2 1 0,25-56 0,46-77 0,-84 174 0,62-119 0,68-143 0,66-195 0,-171 408 0,7-16 0,-3-6 0,54-96 0,-52 114 0,34-70 0,-35 63 0,3 2 0,54-76 0,7-9 0,-31 45 0,21-37 0,-63 97 0,33-66 0,6 3 0,85-115 0,-114 181 0,37-32 0,0 0 0,3-11 0,-27 28 0,2 2 0,101-82 0,231-130 0,-325 225 0,2 3 0,69-32 0,-80 45 0,119-61 0,-115 56 0,0 2 0,81-27 0,-18 4 0,-5 1 0,120-48 0,-120 56 0,2 5 0,168-29 0,-255 58 0,63-10 0,-76 10 0,1 1 0,-1-1 0,0 0 0,0 0 0,0-1 0,-1 0 0,12-8 0,0-1 0,1 2 0,1 0 0,-1 2 0,2 0 0,-1 1 0,43-9 0,-23 6 0,320-73 0,-341 79 0,-1-1 0,30-13 0,1 0 0,-27 14 0,1 1 0,-1 0 0,1 2 0,-1 1 0,1 1 0,28 3 0,13 0 0,511-3 0,-549-1 0,-1-2 0,33-7 0,-30 5 0,46-4 0,7 9-1365,-59 0-5461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2:01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24575,'1'6'0,"0"-1"0,0 1 0,1 0 0,0-1 0,0 1 0,0-1 0,5 8 0,3 9 0,4 23 0,-2 0 0,-2 0 0,-1 1 0,2 64 0,-7-61 0,2-1 0,2 1 0,2-1 0,26 73 0,-27-86 0,-7-28 0,-1 0 0,1 0 0,0 0 0,0-1 0,6 11 0,-7-15 0,0 0 0,1-1 0,-1 1 0,0-1 0,1 1 0,-1-1 0,1 0 0,-1 1 0,1-1 0,-1 0 0,1 0 0,0 0 0,0 0 0,0-1 0,-1 1 0,1 0 0,0-1 0,0 1 0,0-1 0,0 0 0,0 0 0,0 0 0,0 0 0,3 0 0,5-1 0,-1 0 0,0-1 0,0 0 0,0-1 0,0 0 0,-1 0 0,10-6 0,59-36 0,-32 17 0,-3 0 0,-1-1 0,48-46 0,-55 45 0,0 2 0,2 1 0,57-33 0,-40 37 0,0 1 0,112-27 0,-109 34 0,-48 12-98,1 2-29,0-2 1,-1 1-1,1-1 0,-1 0 0,0-1 1,0 0-1,0 0 0,-1-1 1,9-6-1,-2-5-6699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09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1 1 24575,'3'1'0,"1"1"0,-1-1 0,1 1 0,-1 0 0,1 0 0,-1 0 0,0 0 0,0 1 0,0-1 0,0 1 0,0 0 0,-1-1 0,1 1 0,-1 1 0,3 4 0,6 5 0,5 6 0,0 0 0,-1 2 0,-1 0 0,-1 0 0,-1 2 0,-1-1 0,0 1 0,7 29 0,-10-29 0,0 0 0,16 28 0,-13-29 0,-1 1 0,9 29 0,-16-41 0,12 38 0,-2 1 0,-2 0 0,-3 1 0,3 72 0,-13 223 0,1-322 0,-1-1 0,-2 1 0,0 0 0,-1-1 0,-1 0 0,-2-1 0,0 1 0,-14 25 0,6-5-1365,11-23-5461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7:02:08.712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11735 24575,'1'-5'0,"0"-1"0,0 1 0,1-1 0,-1 1 0,1 0 0,0-1 0,0 1 0,5-6 0,3-10 0,1-4 0,1 0 0,2 1 0,0 1 0,18-23 0,77-81 0,-94 111 0,6-11 0,-2-2 0,0 0 0,-2-1 0,-1 0 0,-2-1 0,20-62 0,-24 68 0,2 1 0,0 1 0,2 0 0,18-24 0,-10 14 0,8-6 0,1 2 0,1 0 0,44-36 0,-30 30 0,44-54 0,12-48 0,-17 24 0,-59 86 0,43-58 0,-67 89 0,71-111 0,126-154 0,-113 159 0,23-34 0,-78 99 0,2 2 0,59-61 0,-64 74 0,-1-1 0,-2-1 0,37-62 0,-55 85 0,21-30 0,-20 29 0,0 0 0,-1-1 0,11-19 0,-8 11 0,1 0 0,2 1 0,0 1 0,0 0 0,25-23 0,-16 17 0,27-38 0,40-71 0,-85 124 0,0 0 0,-1 0 0,0 0 0,0-1 0,-1 0 0,0 1 0,0-1 0,-1 0 0,-1 0 0,1-9 0,-1 4 0,1 0 0,7-27 0,23-59 0,71-151 0,-45 152 0,17-39 0,-47 93 0,22-53 0,-18 28 0,22-54 0,-15 31 0,8-26 0,94-275 0,-129 353 0,12-81 0,-19 85 0,3 1 0,1 0 0,14-39 0,-16 57 0,0 0 0,-2-1 0,0 1 0,2-33 0,-4-77 0,-3 89 0,1 0 0,11-70 0,10-70 0,-8 45 0,-3 32 0,-7-182 0,-5 144 0,2-1032 0,-1 1146 0,-2 0 0,0 0 0,-12-45 0,-32-75 0,41 128 0,0-1 0,-7-20 0,-1 1 0,-36-65 0,38 80 0,-12-32 0,-9-16 0,25 53 0,0 0 0,1-1 0,1 0 0,-4-22 0,4 15 0,-14-39 0,10 44 0,6 11 0,-1-1 0,1 1 0,1-1 0,-1 0 0,-1-16 0,-2-13 0,-2 0 0,-2 1 0,-22-53 0,27 79 0,0 0 0,-13-19 0,12 22 0,1 0 0,1 0 0,0-1 0,-7-18 0,-9-36 0,-3 1 0,-58-110 0,8 23 0,-42-77 0,10 28 0,41 121 0,-70-109 0,78 115 0,-16-41 0,-137-184 0,156 227 0,-36-42 0,10 9 0,-11 1 0,-68-89 0,134 165 0,-1 1 0,-1 1 0,-2 2 0,0 1 0,-40-24 0,-23-17 0,26 16 0,32 24 0,1-1 0,-32-32 0,51 44 0,-1 0 0,-1 0 0,0 2 0,0 0 0,-26-11 0,17 9 0,-37-25 0,22 11 0,-1 1 0,-2 3 0,-67-27 0,6-8 0,66 41-1365,22 9-5461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3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24575,'19'-1'0,"-1"2"0,1 0 0,0 1 0,0 1 0,-1 1 0,1 1 0,29 12 0,-31-12 0,0 0 0,1-1 0,-1-1 0,0 0 0,1-1 0,0-1 0,23-2 0,31 3 0,-63-1-151,0 0-1,-1 1 0,1 0 0,0 0 1,-1 1-1,0 0 0,0 0 1,9 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4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24575,'5'5'0,"6"1"0,11 0 0,6 3 0,22 6 0,30-1 0,7-2 0,26-3 0,8-3 0,-3-3 0,2-2 0,-5 0 0,-13-2 0,-14 1 0,-13-1 0,-14 0 0,-13 1 0,-15 0-8191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24575,'46'12'0,"41"4"0,161 9 0,96-20 0,-222-6 0,440 0 0,-547 1 0,26-1 0,-39 1 0,0 0 0,0 0 0,0-1 0,0 1 0,0-1 0,0 1 0,0-1 0,-1 0 0,1 0 0,0 0 0,-1 0 0,1 0 0,0 0 0,-1 0 0,1-1 0,1-1 0,-3 2 2,1 1 1,-1-1-1,0 1 0,1-1 0,-1 0 0,0 1 1,0-1-1,0 1 0,0-1 0,1 1 0,-1-1 1,0 0-1,0 1 0,0-1 0,0 1 1,0-1-1,-1 0 0,1 1 0,0-1 0,0 1 1,0-1-1,0 0 0,-1 1 0,1-1 0,0 1 1,0-1-1,-1 1 0,1-1 0,0 1 0,-1-1 1,1 1-1,-1 0 0,1-1 0,-1 1 0,1-1 1,-1 1-1,0-1 0,-21-9-1451,2 3-5377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24575,'11'1'0,"-1"0"0,0 1 0,1 1 0,-1-1 0,15 7 0,22 6 0,425 62 0,7-48 0,282-27 0,-364-5 0,591 3-1365,-923 0-5461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7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24575,'178'7'0,"221"35"0,130 19 0,-408-36 0,-83-16 0,61 8 0,109-11 0,47 4 0,-135 0 0,143-6 0,16-1 0,-231 2 0,69 17 0,-72-12 0,92 8 0,364-16 0,-244-5 0,16 3-1365,-250 0-5461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3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24575,'19'-1'0,"-1"2"0,1 0 0,0 1 0,0 1 0,-1 1 0,1 1 0,29 12 0,-31-12 0,0 0 0,1-1 0,-1-1 0,0 0 0,1-1 0,0-1 0,23-2 0,31 3 0,-63-1-151,0 0-1,-1 1 0,1 0 0,0 0 1,-1 1-1,0 0 0,0 0 1,9 6-1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4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24575,'5'5'0,"6"1"0,11 0 0,6 3 0,22 6 0,30-1 0,7-2 0,26-3 0,8-3 0,-3-3 0,2-2 0,-5 0 0,-13-2 0,-14 1 0,-13-1 0,-14 0 0,-13 1 0,-15 0-8191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24575,'46'12'0,"41"4"0,161 9 0,96-20 0,-222-6 0,440 0 0,-547 1 0,26-1 0,-39 1 0,0 0 0,0 0 0,0-1 0,0 1 0,0-1 0,0 1 0,0-1 0,-1 0 0,1 0 0,0 0 0,-1 0 0,1 0 0,0 0 0,-1 0 0,1-1 0,1-1 0,-3 2 2,1 1 1,-1-1-1,0 1 0,1-1 0,-1 0 0,0 1 1,0-1-1,0 1 0,0-1 0,1 1 0,-1-1 1,0 0-1,0 1 0,0-1 0,0 1 1,0-1-1,-1 0 0,1 1 0,0-1 0,0 1 1,0-1-1,0 0 0,-1 1 0,1-1 0,0 1 1,0-1-1,-1 1 0,1-1 0,0 1 0,-1-1 1,1 1-1,-1 0 0,1-1 0,-1 1 0,1-1 1,-1 1-1,0-1 0,-21-9-1451,2 3-5377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24575,'11'1'0,"-1"0"0,0 1 0,1 1 0,-1-1 0,15 7 0,22 6 0,425 62 0,7-48 0,282-27 0,-364-5 0,591 3-1365,-923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10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1 735 24575,'0'2'0,"0"0"0,0 0 0,0 0 0,0 0 0,1 0 0,-1 0 0,1 0 0,-1 0 0,1 0 0,0-1 0,0 1 0,0 0 0,0 0 0,0-1 0,0 1 0,0 0 0,1-1 0,-1 1 0,0-1 0,4 2 0,-2-1 0,1 0 0,-1 0 0,1 0 0,0-1 0,-1 1 0,1-1 0,0 0 0,0 0 0,8 0 0,2 0 0,1-1 0,-1-1 0,1-1 0,25-4 0,-21 0 0,1-1 0,-1 0 0,-1-1 0,24-14 0,-22 10 0,2 2 0,39-14 0,-42 17 0,0-1 0,-1-1 0,0-1 0,23-15 0,37-20 0,-7 6 0,-49 26 0,46-20 0,12-5 0,-25 10 0,-43 21 0,0-1 0,-1 0 0,0-1 0,-1-1 0,1 1 0,-2-2 0,0 1 0,0-1 0,7-13 0,-3 6 0,-2-1 0,0-1 0,-1 0 0,-1-1 0,-1 1 0,0-1 0,4-28 0,-4 21-128,14-36 1,-14 43-983,0-1-5716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8:06:37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24575,'178'7'0,"221"35"0,130 19 0,-408-36 0,-83-16 0,61 8 0,109-11 0,47 4 0,-135 0 0,143-6 0,16-1 0,-231 2 0,69 17 0,-72-12 0,92 8 0,364-16 0,-244-5 0,16 3-1365,-250 0-5461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0:36:40.070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0 556 24575,'2'0'0,"0"0"0,0-1 0,0 0 0,0 1 0,0-1 0,0 0 0,0 0 0,0 0 0,0 0 0,-1 0 0,1 0 0,0-1 0,-1 1 0,1 0 0,0-3 0,24-26 0,-20 22 0,50-70 0,-29 40 0,57-63 0,-58 78 0,1 1 0,2 1 0,0 1 0,43-21 0,-48 27 0,88-50 0,-89 52 0,2 0 0,-1 2 0,1 0 0,1 2 0,-1 0 0,31-3 0,-13 6 0,0 2 0,67 4 0,-35 1 0,-67-2 0,1 1 0,-1 0 0,0 1 0,1-1 0,-1 2 0,0-1 0,0 1 0,0 0 0,0 1 0,-1-1 0,10 7 0,39 16-1365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0:36:45.802"/>
    </inkml:context>
    <inkml:brush xml:id="br0">
      <inkml:brushProperty name="width" value="0.1" units="cm"/>
      <inkml:brushProperty name="height" value="0.1" units="cm"/>
      <inkml:brushProperty name="color" value="#4EA72E"/>
    </inkml:brush>
  </inkml:definitions>
  <inkml:trace contextRef="#ctx0" brushRef="#br0">0 29 24575,'169'-14'0,"-4"0"0,220 15 0,-372-1 0,0 1 0,0 1 0,-1 0 0,1 1 0,0 0 0,-1 1 0,19 9 0,7 6 0,35 23 0,-7-3 0,115 61 0,-148-84 0,-1 3 0,-1 0 0,0 2 0,28 26 0,21 13 0,-60-46 0,0 0 0,-1 1 0,-1 1 0,19 21 0,16 15 0,-26-28 0,-19-15 0,0 0 0,-1 1 0,0 0 0,7 15 0,15 20 0,46 66 0,-57-82 0,-8-11 0,0 1 0,10 30 0,-15-35 0,0 0 0,1 0 0,1-1 0,0 0 0,1 0 0,16 20 0,-11-18-1365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0:37:01.554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1 2272 24575,'19'0'0,"0"-1"0,0-1 0,0-1 0,-1-1 0,1 0 0,-1-1 0,0-1 0,0-1 0,-1 0 0,0-1 0,26-17 0,-4-1 0,-1-3 0,48-44 0,60-76 0,-116 118 0,0-6 0,-1-1 0,-2-1 0,-2-1 0,30-66 0,-6 14 0,-36 65 0,-2 0 0,16-54 0,-13 35 0,-8 22 0,0 0 0,-1-1 0,-2 0 0,1-29 0,-5-106 0,-2 58 0,5-24 0,-5-134 0,-13 153 0,5 49 0,8 42 0,-2 0 0,0 0 0,-11-26 0,-4-7 0,14 29-114,-1-1 1,-1 1-1,-1 1 0,-1-1 0,-1 2 1,0-1-1,-1 2 0,-1-1 0,-1 2 1,0 0-1,-25-22 0,22 25-6712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0:37:12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24575,'1'16'0,"1"0"0,0 0 0,2 0 0,0 0 0,10 26 0,-7-23 0,-1 0 0,-1 0 0,4 26 0,-3-13 0,1-1 0,2 1 0,1-1 0,24 49 0,-25-58 0,37 67 0,-28-54 0,-8-15 0,1-1 0,1 0 0,0 0 0,1-1 0,1-1 0,1 0 0,1-1 0,28 23 0,49 40 0,-60-55 0,1-2 0,1-2 0,45 20 0,-36-18 0,-10-4 0,-21-11 0,-1 0 0,1-1 0,0-1 0,19 6 0,42 14 0,-60-18 0,2-1 0,-1-1 0,1-1 0,-1 0 0,26 2 0,-12-3 0,34 7 0,-37-4 0,50 2 0,33-8-1365,-85 0-5461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0:37:45.61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 1134 24575,'0'-18'0,"1"0"0,1 0 0,1 0 0,0 0 0,2 1 0,0-1 0,1 1 0,0 0 0,1 1 0,15-26 0,-3 2 0,-14 30 0,-1-1 0,1 1 0,8-11 0,48-78 0,-28 43 0,-26 46 0,0 0 0,1 0 0,1 1 0,0 0 0,18-14 0,-3 3 0,-15 11 0,-1-1 0,0 1 0,0-1 0,6-12 0,-8 12 0,0 1 0,1 0 0,0 0 0,1 1 0,12-12 0,146-122 0,-153 131 0,1 0 0,16-9 0,25-21 0,-49 36 0,-1 1 0,1 0 0,0 1 0,0 0 0,10-5 0,-10 5 0,1 0 0,-1 0 0,1-1 0,9-7 0,15-15 0,1 2 0,1 1 0,72-36 0,-86 51-195,0 0 0,1 1 0,0 1 0,0 1 0,1 1 0,34-2 0,-32 5-6631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1:31:25.400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 1014 24575,'2'0'0,"1"-1"0,0 1 0,0-1 0,-1 0 0,1 0 0,-1-1 0,1 1 0,-1 0 0,0-1 0,1 1 0,-1-1 0,0 0 0,0 0 0,3-4 0,0 1 0,0 0 0,-1-1 0,0 0 0,6-11 0,13-29 0,2 1 0,2 1 0,49-61 0,-25 44 0,30-38 0,-71 84 0,2 1 0,0 0 0,1 0 0,0 2 0,1-1 0,0 2 0,1 0 0,0 0 0,30-14 0,16-7 0,-19 8 0,52-19 0,-62 31 0,2 0 0,-1-2 0,33-18 0,-36 17 0,0 1 0,0 1 0,42-10 0,-24 8 0,3-5 0,-38 14 0,1 0 0,0 2 0,0-1 0,26-3 0,-20 4 0,0 0 0,0-1 0,22-10 0,-25 9 0,1 0 0,-1 1 0,1 1 0,27-3 0,-35 6 0,0 0 0,0-1 0,0 0 0,0-1 0,-1 0 0,1 0 0,-1-1 0,18-9 0,-18 8 0,0 1 0,1 1 0,0 0 0,-1 0 0,1 0 0,0 2 0,18-2 0,76 4 0,-53 1 0,-26-1 0,-1 2 0,0 1 0,0 1 0,39 14 0,-44-11-66,-2 1 0,1 0-1,-2 2 1,1 0-1,-1 0 1,22 23 0,-17-16-835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1:31:33.867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0 1 24575,'1'15'0,"1"1"0,0-1 0,5 16 0,2 19 0,-4-26 0,1-1 0,0 1 0,20 43 0,-17-46 0,0 1 0,-2 0 0,-1 0 0,7 39 0,-10-41 0,0 0 0,2-1 0,0 1 0,2-1 0,0-1 0,16 32 0,4-3 0,41 55 0,-19-35 0,96 99 0,-94-124 0,-38-32 0,0 0 0,17 17 0,-19-17 0,0-1 0,1 0 0,0 0 0,0-1 0,23 10 0,-7-3 0,12 2 0,-30-13 0,-1 0 0,1 0 0,13 9 0,9 7 0,1-2 0,0-1 0,49 16 0,-39-16 0,-24-7-92,15 5 302,-32-15-281,-1 0 1,1 1-1,-1-1 1,1 0-1,-1 0 0,1 0 1,-1 0-1,1 0 0,-1 0 1,1 0-1,-1-1 1,1 1-1,-1 0 0,1-1 1,-1 1-1,1-1 0,-1 0 1,0 1-1,1-1 1,0-1-1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1:31:42.444"/>
    </inkml:context>
    <inkml:brush xml:id="br0">
      <inkml:brushProperty name="width" value="0.1" units="cm"/>
      <inkml:brushProperty name="height" value="0.1" units="cm"/>
      <inkml:brushProperty name="color" value="#4EA72E"/>
    </inkml:brush>
  </inkml:definitions>
  <inkml:trace contextRef="#ctx0" brushRef="#br0">1 1 24575,'4'0'0,"1"1"0,-1-1 0,1 1 0,-1 0 0,0 0 0,1 1 0,-1-1 0,0 1 0,0 0 0,6 4 0,38 30 0,-37-27 0,0 0 0,21 12 0,115 61 0,-130-73 0,-7-3 0,0-1 0,0 0 0,0 0 0,1-1 0,-1-1 0,22 4 0,-13-3 0,-1 0 0,1 1 0,26 11 0,0 0 0,-18-11 0,0 0 0,0-2 0,1 0 0,-1-2 0,52-5 0,-4 1 0,33 3-1365,-84 0-5461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1:31:51.33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0 708 24575,'14'2'0,"-1"0"0,0 1 0,0 0 0,-1 1 0,1 0 0,-1 1 0,18 10 0,13 4 0,-6-6 0,1-2 0,62 9 0,-70-15 0,1-1 0,-1-2 0,1-1 0,36-3 0,-51 0 0,0 0 0,0-2 0,0 1 0,0-2 0,0 0 0,-1-1 0,0-1 0,0 0 0,20-13 0,109-81 0,131-84 0,-262 177 0,-5 5 0,-1-1 0,1 0 0,-1-1 0,0 0 0,-1 0 0,1 0 0,-1-1 0,0 0 0,0 0 0,-1-1 0,0 1 0,0-1 0,7-13 0,-4-1 0,1 1 0,1 0 0,2 0 0,-1 1 0,2 1 0,27-31 0,-36 44 0,0 0 0,0 0 0,0-1 0,-1 0 0,5-11 0,-5 10 0,0 1 0,1-1 0,-1 1 0,8-9 0,2 0 0,40-41 0,-23 22-1365,-18 17-5461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22:14:33.61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0 1 24575,'0'33'0,"2"-1"0,10 58 0,-8-73 0,0 0 0,1-1 0,1 1 0,1-1 0,0 0 0,18 27 0,-3-9 0,-15-20 0,2-1 0,0 0 0,0-1 0,1 1 0,0-2 0,1 0 0,1 0 0,20 15 0,-22-19 0,0 1 0,-1 0 0,0 1 0,0-1 0,13 21 0,-14-19 0,0 0 0,1-1 0,0 0 0,0 0 0,16 11 0,-10-10 0,4 3 0,1 0 0,0-1 0,1-2 0,1 0 0,42 14 0,101 29 0,-114-33 89,-43-16-331,0-1 0,0 1-1,1-1 1,-1-1-1,13 3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1:32:04.590"/>
    </inkml:context>
    <inkml:brush xml:id="br0">
      <inkml:brushProperty name="width" value="0.1" units="cm"/>
      <inkml:brushProperty name="height" value="0.1" units="cm"/>
      <inkml:brushProperty name="color" value="#002060"/>
    </inkml:brush>
  </inkml:definitions>
  <inkml:trace contextRef="#ctx0" brushRef="#br0">127 2715 24575,'41'-41'0,"-2"-2"0,49-69 0,-72 84 0,-1-1 0,-1-1 0,11-34 0,-14 33 0,-4 13 0,-2-1 0,0 0 0,-1-1 0,-1 1 0,0-23 0,-4-101 0,-1 63 0,1 44 0,2 1 0,1-1 0,13-64 0,1 6 0,-12 61 0,14-50 0,-9 48 0,-2-1 0,0 0 0,1-59 0,-9-114 0,-2 80 0,4 74 0,-3 0 0,-13-81 0,6 56 0,7 55 0,-7-40 0,7 57 0,-1-1 0,1 1 0,-1 0 0,-1 1 0,1-1 0,-2 0 0,1 1 0,-10-12 0,-2-3 0,1-1 0,-20-38 0,23 37 0,-1 1 0,-31-41 0,34 51 0,1 0 0,0-1 0,-11-28 0,-2-1 0,20 39 0,0-1 0,-1 1 0,1-1 0,-1 1 0,0 0 0,-1 1 0,1-1 0,-1 0 0,1 1 0,-1 0 0,0 0 0,0 0 0,-7-4 0,0 1 0,0-2 0,1 1 0,0-1 0,1 0 0,-15-17 0,13 13 0,-1 1 0,-22-18 0,17 19-1365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08.762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0 88 24575,'10'0'0,"107"-5"0,-101 3 0,0-1 0,0 0 0,-1-1 0,1-1 0,18-9 0,-22 10 0,0 0 0,1 1 0,0 0 0,-1 0 0,1 2 0,18-1 0,-13 1 0,0-1 0,27-6 0,-3 0 0,0 2 0,1 2 0,-1 1 0,73 6 0,-24-1 0,-69-2 0,0 2 0,0 0 0,0 2 0,0 0 0,0 2 0,33 12 0,-22-7 0,-22-8 0,0 1 0,0 0 0,0 1 0,-1 0 0,1 0 0,-1 1 0,0 0 0,13 12 0,2 1 0,9 11 0,-25-20 0,1 0 0,20 14 0,6 6 0,2 6 0,-2 2 0,-2 0 0,-1 3 0,29 47 0,-11-15 0,-35-51 0,0 0 0,-1 2 0,12 25 0,6 14-1365,-22-44-5461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13.749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0 0 24575,'0'6'0,"1"0"0,0 0 0,0 0 0,0 0 0,0 0 0,1 0 0,0-1 0,0 1 0,1-1 0,3 6 0,36 47 0,-16-25 0,-23-27 0,1 0 0,-1 1 0,0-1 0,0 1 0,-1 0 0,0 0 0,0 0 0,0 0 0,-1 0 0,0 10 0,0 13 0,-3 35 0,0-21 0,2 48 0,-2 62 0,-2-135-25,0 1-1,-1-2 0,-1 1 1,-1-1-1,-16 30 1,6-10-1187,10-22-5614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18.150"/>
    </inkml:context>
    <inkml:brush xml:id="br0">
      <inkml:brushProperty name="width" value="0.1" units="cm"/>
      <inkml:brushProperty name="height" value="0.1" units="cm"/>
      <inkml:brushProperty name="color" value="#4EA72E"/>
    </inkml:brush>
  </inkml:definitions>
  <inkml:trace contextRef="#ctx0" brushRef="#br0">1 1253 24575,'4'-3'0,"1"0"0,0 0 0,0 0 0,0 0 0,0 1 0,0 0 0,0 0 0,1 0 0,7-1 0,10-4 0,-17 5 0,51-17 0,-1-3 0,-1-2 0,97-60 0,-90 32 0,-6 3 0,-34 31 0,0 0 0,-2-2 0,0-1 0,-1 0 0,30-45 0,-39 48 0,-1 0 0,-1 0 0,0-1 0,-1 0 0,5-25 0,6-17 0,8-36 0,-18 64 0,-5 12 0,0 0 0,-1 0 0,-1-25 0,-1 25 0,1 1 0,0 0 0,8-35 0,-2 22-171,-2-1 0,-2-1 0,-1 1 0,-2-42 0,0 60-339,-1-8-6316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26.1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42.997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0 1450 24575,'0'-493'0,"0"483"0,1 1 0,0-1 0,0 1 0,1-1 0,0 1 0,1-1 0,0 1 0,1 0 0,0 0 0,0 1 0,8-12 0,-1 4 0,0 1 0,2 1 0,0 0 0,27-23 0,60-50 0,-87 75 0,1 0 0,-1-1 0,15-21 0,-17 21 0,1-1 0,0 2 0,26-22 0,-23 22 0,-1-1 0,0-1 0,14-16 0,-14 14 0,0 0 0,22-17 0,31-24 0,-41 33 0,42-28 0,-6 6 0,-41 29 0,0 1 0,34-18 0,-40 26 0,1 1 0,-1 0 0,1 2 0,0-1 0,0 2 0,27-4 0,-13 2 0,44-13 0,-52 12 0,0 0 0,1 2 0,-1 1 0,30-2 0,-28 5 0,-2-2 0,28-6 0,-26 4 0,-1 1 0,25-1 0,-37 4-114,0 1 1,0 0-1,0 1 0,-1 0 0,1 0 1,0 2-1,-1-1 0,0 1 0,1 0 1,-1 1-1,11 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1:42.790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 24575,'0'384'0,"2"-367"0,0 1 0,1 0 0,1-1 0,1 1 0,0-1 0,1 0 0,1-1 0,10 19 0,-7-13 0,-4-6 0,-1-1 0,6 29 0,-8-28 0,1-1 0,0 0 0,9 17 0,11 35 0,-22-56 0,1 0 0,1 0 0,0-1 0,0 1 0,1-1 0,1 0 0,0-1 0,0 1 0,7 8 0,-4-7 0,0 1 0,-2 0 0,1 0 0,9 23 0,3 5 0,-5-17 0,1 0 0,0 0 0,2-2 0,40 39 0,-26-19 0,-28-34 0,1 0 0,-1-1 0,1 1 0,1-1 0,-1 0 0,7 5 0,60 53 0,78 53 0,-117-90-1365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1:5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24575,'2'1'0,"0"-1"0,0 1 0,0-1 0,-1 1 0,1 0 0,0 0 0,0-1 0,0 1 0,-1 0 0,1 1 0,-1-1 0,1 0 0,-1 0 0,3 3 0,21 26 0,-14-17 0,21 21 0,2-1 0,1-2 0,64 45 0,-75-62 0,0-1 0,34 14 0,20 10 0,-57-28 0,0-1 0,0-2 0,0 0 0,1 0 0,0-2 0,0-1 0,25 0 0,6 3 0,107 20 0,-7 1 0,-99-20 0,0-2 0,101-5 0,-62-2 0,-65 0 0,1-1 0,0-2 0,41-11 0,40-7 0,-52 19 0,-45 4 0,0-1 0,0 0 0,0-1 0,0 0 0,0 0 0,0-2 0,20-7 0,49-24 0,-51 24 0,47-26 0,-20 5 0,38-23 0,5-7 0,-71 42-69,-22 15-75,0 1 0,-1-2 0,1 1 0,-1-1 0,0 0 0,-1-1 0,1 0 0,8-13 0,-6 4-6682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6:37.95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87 24575,'33'-2'0,"-1"-1"0,0-2 0,-1-2 0,1 0 0,56-23 0,-62 21 0,-4 3 0,-1 0 0,1 2 0,0 0 0,32 0 0,92 6 0,-49 1 0,231-3 0,-308 1 0,0 1 0,0 1 0,33 10 0,4 0 0,22 2 0,75 16 0,-128-24 0,-1 1 0,0 1 0,-1 2 0,24 12 0,29 15 0,-55-29 0,0 1 0,0 1 0,19 15 0,6 7 0,-13-10 0,-2 1 0,40 39 0,8 11 0,-55-53 0,-1 0 0,-1 2 0,-1 1 0,-1 1 0,-1 0 0,17 30 0,51 113 0,-81-150 0,0 0 0,-1 0 0,-1 0 0,-1 1 0,4 36 0,7 28 0,-6-43 0,-2 1 0,4 74 0,-12 85 0,-1-75 0,2-78 0,2-23 0,-2-1 0,-1 0 0,0 1 0,-10 42 0,3-39 0,-1-1 0,0-1 0,-2 0 0,-18 30 0,8-19-455,2 2 0,-19 51 0,32-71-6371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1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0 24575,'-7'2'0,"1"0"0,-1 0 0,0 0 0,1 1 0,0 0 0,-1 0 0,1 0 0,0 1 0,1 0 0,-1 0 0,-9 10 0,-2-1 0,9-6 0,1 1 0,0 0 0,0 0 0,1 0 0,-1 1 0,2-1 0,-1 2 0,-7 18 0,7-15 0,-2 1 0,1-1 0,-14 18 0,9-14 0,1 0 0,0 1 0,2 1 0,-10 27 0,10-26 0,4-4 0,0 0 0,1 0 0,1 1 0,0 0 0,0 31 0,-6 35 0,1-37 0,2 0 0,2 0 0,2 0 0,7 71 0,-3-105 0,1 0 0,0 0 0,0-1 0,1 1 0,8 14 0,-7-14 0,0 0 0,0 0 0,-1 0 0,3 21 0,8 34-1365,-10-50-5461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19:50:58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1 465 24575,'6'0'0,"1"-1"0,-1 0 0,1 0 0,-1 0 0,1-1 0,-1 0 0,0-1 0,0 1 0,0-1 0,7-4 0,7-6 0,28-24 0,0 0 0,35-27 0,-14 8 0,-38 34 0,0 2 0,2 1 0,0 2 0,40-15 0,20 7 0,-61 17 0,47-16 0,-57 15 0,0 2 0,1 0 0,0 2 0,43-5 0,95 7 0,-126 2 0,64-12 0,-69 8 0,0 1 0,1 1 0,35 2 0,-57 2 0,1 0 0,-1 0 0,1 1 0,-1 0 0,0 1 0,0 0 0,0 1 0,0-1 0,-1 2 0,1-1 0,-1 1 0,0 1 0,-1-1 0,11 10 0,6 9 0,-12-12 0,0 0 0,26 18 0,-29-23-262,-1 0 0,0 0 0,0 1 0,13 16 0,-20-23 207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22.061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1 0 24575,'11'26'0,"-1"1"0,12 50 0,0 1 0,-18-61 0,0 0 0,-1 0 0,-1 0 0,0 0 0,-1 19 0,1 17 0,0-46 0,0 0 0,0 0 0,1 0 0,0 0 0,0-1 0,0 1 0,1-1 0,0 0 0,1 0 0,-1 0 0,1-1 0,0 1 0,8 5 0,18 25 0,-9-6 0,-15-18 0,1-1 0,1 0 0,0-1 0,0 0 0,1 0 0,17 13 0,17 6 0,-17-12 0,46 39 0,-47-36 0,9 8 0,-27-19 22,0-1 1,1-1-1,1 0 0,-1 0 0,19 9 1,-15-9-523,-1 1 0,18 14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7:31.969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0 7 24575,'1'5'0,"0"-1"0,0 0 0,0 0 0,0 0 0,1 0 0,-1 0 0,1 0 0,0 0 0,0 0 0,1-1 0,-1 1 0,1-1 0,4 5 0,2 2 0,1-1 0,-1 0 0,13 8 0,27 14 0,1-3 0,2-1 0,101 36 0,14-5 0,-147-52 0,0-2 0,0 0 0,0-1 0,27 1 0,85-5 0,-62-1 0,407 1 0,-451 0 0,0-2 0,32-6 0,33-5 0,-70 12 0,-1-2 0,0-1 0,0 0 0,0-2 0,33-15 0,1 0 0,-31 12 0,0-1 0,26-17 0,5-3 0,109-42 0,-133 55-129,45-34 0,-51 34-978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08.762"/>
    </inkml:context>
    <inkml:brush xml:id="br0">
      <inkml:brushProperty name="width" value="0.1" units="cm"/>
      <inkml:brushProperty name="height" value="0.1" units="cm"/>
      <inkml:brushProperty name="color" value="#156082"/>
    </inkml:brush>
  </inkml:definitions>
  <inkml:trace contextRef="#ctx0" brushRef="#br0">0 88 24575,'10'0'0,"107"-5"0,-101 3 0,0-1 0,0 0 0,-1-1 0,1-1 0,18-9 0,-22 10 0,0 0 0,1 1 0,0 0 0,-1 0 0,1 2 0,18-1 0,-13 1 0,0-1 0,27-6 0,-3 0 0,0 2 0,1 2 0,-1 1 0,73 6 0,-24-1 0,-69-2 0,0 2 0,0 0 0,0 2 0,0 0 0,0 2 0,33 12 0,-22-7 0,-22-8 0,0 1 0,0 0 0,0 1 0,-1 0 0,1 0 0,-1 1 0,0 0 0,13 12 0,2 1 0,9 11 0,-25-20 0,1 0 0,20 14 0,6 6 0,2 6 0,-2 2 0,-2 0 0,-1 3 0,29 47 0,-11-15 0,-35-51 0,0 0 0,-1 2 0,12 25 0,6 14-1365,-22-44-5461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13.749"/>
    </inkml:context>
    <inkml:brush xml:id="br0">
      <inkml:brushProperty name="width" value="0.1" units="cm"/>
      <inkml:brushProperty name="height" value="0.1" units="cm"/>
      <inkml:brushProperty name="color" value="#E97132"/>
    </inkml:brush>
  </inkml:definitions>
  <inkml:trace contextRef="#ctx0" brushRef="#br0">0 0 24575,'0'6'0,"1"0"0,0 0 0,0 0 0,0 0 0,0 0 0,1 0 0,0-1 0,0 1 0,1-1 0,3 6 0,36 47 0,-16-25 0,-23-27 0,1 0 0,-1 1 0,0-1 0,0 1 0,-1 0 0,0 0 0,0 0 0,0 0 0,-1 0 0,0 10 0,0 13 0,-3 35 0,0-21 0,2 48 0,-2 62 0,-2-135-25,0 1-1,-1-2 0,-1 1 1,-1-1-1,-16 30 1,6-10-1187,10-22-5614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18.150"/>
    </inkml:context>
    <inkml:brush xml:id="br0">
      <inkml:brushProperty name="width" value="0.1" units="cm"/>
      <inkml:brushProperty name="height" value="0.1" units="cm"/>
      <inkml:brushProperty name="color" value="#4EA72E"/>
    </inkml:brush>
  </inkml:definitions>
  <inkml:trace contextRef="#ctx0" brushRef="#br0">1 1253 24575,'4'-3'0,"1"0"0,0 0 0,0 0 0,0 0 0,0 1 0,0 0 0,0 0 0,1 0 0,7-1 0,10-4 0,-17 5 0,51-17 0,-1-3 0,-1-2 0,97-60 0,-90 32 0,-6 3 0,-34 31 0,0 0 0,-2-2 0,0-1 0,-1 0 0,30-45 0,-39 48 0,-1 0 0,-1 0 0,0-1 0,-1 0 0,5-25 0,6-17 0,8-36 0,-18 64 0,-5 12 0,0 0 0,-1 0 0,-1-25 0,-1 25 0,1 1 0,0 0 0,8-35 0,-2 22-171,-2-1 0,-2-1 0,-1 1 0,-2-42 0,0 60-339,-1-8-6316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26.1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0:42.997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0 1450 24575,'0'-493'0,"0"483"0,1 1 0,0-1 0,0 1 0,1-1 0,0 1 0,1-1 0,0 1 0,1 0 0,0 0 0,0 1 0,8-12 0,-1 4 0,0 1 0,2 1 0,0 0 0,27-23 0,60-50 0,-87 75 0,1 0 0,-1-1 0,15-21 0,-17 21 0,1-1 0,0 2 0,26-22 0,-23 22 0,-1-1 0,0-1 0,14-16 0,-14 14 0,0 0 0,22-17 0,31-24 0,-41 33 0,42-28 0,-6 6 0,-41 29 0,0 1 0,34-18 0,-40 26 0,1 1 0,-1 0 0,1 2 0,0-1 0,0 2 0,27-4 0,-13 2 0,44-13 0,-52 12 0,0 0 0,1 2 0,-1 1 0,30-2 0,-28 5 0,-2-2 0,28-6 0,-26 4 0,-1 1 0,25-1 0,-37 4-114,0 1 1,0 0-1,0 1 0,-1 0 0,1 0 1,0 2-1,-1-1 0,0 1 0,1 0 1,-1 1-1,11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1:42.790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1 24575,'0'384'0,"2"-367"0,0 1 0,1 0 0,1-1 0,1 1 0,0-1 0,1 0 0,1-1 0,10 19 0,-7-13 0,-4-6 0,-1-1 0,6 29 0,-8-28 0,1-1 0,0 0 0,9 17 0,11 35 0,-22-56 0,1 0 0,1 0 0,0-1 0,0 1 0,1-1 0,1 0 0,0-1 0,0 1 0,7 8 0,-4-7 0,0 1 0,-2 0 0,1 0 0,9 23 0,3 5 0,-5-17 0,1 0 0,0 0 0,2-2 0,40 39 0,-26-19 0,-28-34 0,1 0 0,-1-1 0,1 1 0,1-1 0,-1 0 0,7 5 0,60 53 0,78 53 0,-117-90-1365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01:5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24575,'2'1'0,"0"-1"0,0 1 0,0-1 0,-1 1 0,1 0 0,0 0 0,0-1 0,0 1 0,-1 0 0,1 1 0,-1-1 0,1 0 0,-1 0 0,3 3 0,21 26 0,-14-17 0,21 21 0,2-1 0,1-2 0,64 45 0,-75-62 0,0-1 0,34 14 0,20 10 0,-57-28 0,0-1 0,0-2 0,0 0 0,1 0 0,0-2 0,0-1 0,25 0 0,6 3 0,107 20 0,-7 1 0,-99-20 0,0-2 0,101-5 0,-62-2 0,-65 0 0,1-1 0,0-2 0,41-11 0,40-7 0,-52 19 0,-45 4 0,0-1 0,0 0 0,0-1 0,0 0 0,0 0 0,0-2 0,20-7 0,49-24 0,-51 24 0,47-26 0,-20 5 0,38-23 0,5-7 0,-71 42-69,-22 15-75,0 1 0,-1-2 0,1 1 0,-1-1 0,0 0 0,-1-1 0,1 0 0,8-13 0,-6 4-6682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22:16:37.95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0 87 24575,'33'-2'0,"-1"-1"0,0-2 0,-1-2 0,1 0 0,56-23 0,-62 21 0,-4 3 0,-1 0 0,1 2 0,0 0 0,32 0 0,92 6 0,-49 1 0,231-3 0,-308 1 0,0 1 0,0 1 0,33 10 0,4 0 0,22 2 0,75 16 0,-128-24 0,-1 1 0,0 1 0,-1 2 0,24 12 0,29 15 0,-55-29 0,0 1 0,0 1 0,19 15 0,6 7 0,-13-10 0,-2 1 0,40 39 0,8 11 0,-55-53 0,-1 0 0,-1 2 0,-1 1 0,-1 1 0,-1 0 0,17 30 0,51 113 0,-81-150 0,0 0 0,-1 0 0,-1 0 0,-1 1 0,4 36 0,7 28 0,-6-43 0,-2 1 0,4 74 0,-12 85 0,-1-75 0,2-78 0,2-23 0,-2-1 0,-1 0 0,0 1 0,-10 42 0,3-39 0,-1-1 0,0-1 0,-2 0 0,-18 30 0,8-19-455,2 2 0,-19 51 0,32-71-6371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FDFE6-2B8D-4C10-BB04-AC109F6665C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A3BF-EE7B-49F3-8279-E5A38C8F1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6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D603-3C40-A014-6D14-C765DEA8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01628-D5F3-9117-0A1E-B6C62D714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B2180-32A2-B8ED-67B1-3B8A77302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D692E-CA19-4163-3EBC-AA502B06B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8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15F7-CFE7-D0AF-7C39-FCC055E84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1229F-2993-A7A5-023E-E04129BC4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16847-1B01-1796-BF53-8CD0462BD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1D6E1-D39E-29EB-7810-98C1AFB85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9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325B-A32C-3C61-46BF-D5F555CC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D8EC6-4B5C-F8C9-17B3-6AE80656C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FA1E4-1F7C-4E3A-D4F7-90CF60019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D5067-53CF-E9A4-7FD0-5C7A4AD5C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5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4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5162-49D0-7127-F3AF-1367F1CC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35064-1BE9-E606-D1A6-5C9570BF0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DA212-625E-F4C4-1994-8BD10BFE1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BE7BF-66F0-9815-D14A-2D28AC25D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7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A3BF-EE7B-49F3-8279-E5A38C8F145D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4438-F138-F2E6-DBDF-F614A32B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137A3-4DA5-2CFC-2896-6AE85F87B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12D3-9CE8-502A-B7FB-DAC2329C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87C-1175-8181-C67D-BB67F529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DF465-9E81-0BFE-70E8-F8A525CD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1B09-25CB-7813-343C-4F517BA6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E39F-36BE-C03E-588F-68B6D23B0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EE41E-DBF8-A5A0-29EA-36A4AE0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1BA0F-5F64-1BDF-BF58-46A6F076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3E7E-1C62-877C-B879-C9B4DEF9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2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54EFC-982D-83CD-83BD-D260EBC6E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A55B6-8499-34D6-1838-8D7C8FA3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E097-EA8F-D369-2D47-F778D0E5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EEBA7-BA94-D4F5-1B98-B253FC9F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F331D-19D1-78E8-B050-B1E0C511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8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293A-7F87-569E-4BC7-4688F7D2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EC29-B35F-838F-55BA-08D1D102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155F-3612-96AA-EDD0-BCB287BD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6034-6498-E0EE-6867-50362D7F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0230-EA99-D778-1294-A0B14B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C5B6-62DB-0DC9-3FAD-9288AE8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ECBDD-21BB-84CC-97DE-A81BBF98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8757-54D7-1265-BE63-3DA3A618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5236-4037-1C96-767E-05433B8B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29C78-256F-D55F-8214-D3ACFBE4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6B75-BB54-EB83-6ED4-E24194A5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A58E-3BBA-6FC8-419F-0F015CE89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E1155-EEA9-68FB-25E7-DDE4603CB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F084-3614-CE7D-C087-5DF68B2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EBDDB-7995-36EF-7767-9C75E4F1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6EF2-24EE-6055-423A-42332B31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D087-1394-4D3D-6679-2094BAC8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1A9BF-7F2D-F556-2E11-C60A05D5A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7A71C-F161-6361-EF8F-B3C26F886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55E9-C970-E7FE-3DA7-A2D684A34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D5735-B69E-CEB2-4EF9-458C40D48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5B14-D9F8-EA52-19E6-F87D2747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CDB8C-92B3-4C60-9FAD-E77F64B1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D8AE7-4DFD-66F9-FA2F-86A5D934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9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8EFD-033B-E49D-40CD-DBF59FF5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205BD-A31A-2135-33CF-BFB94E32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61C4C-0AF2-71F4-62F3-5DF2875E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7251D-A35E-01F2-2C1D-465E8634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2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CA3EA-3F11-9780-A0F9-7C1F18ED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DDFC5-C972-3838-41D4-8C1DB4AB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D3E7-FFB3-C5E7-0440-31FCA4E3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00F0-C911-E5B0-8B53-41FD269C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DF06-ADCC-7EBF-4776-D9152D42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F0421-748E-A796-80F4-05EEE0E9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4606-2005-0494-3381-657B2006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41EC-7F55-4F20-58E2-EEAEC9CA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E16A-83A7-9EBD-3BD5-4CA08808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5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BEC0-3811-591E-ADC4-FA4511A2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138CA-CDBD-22FE-43BC-99B43D042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C4928-4F72-3B2E-281E-11DBD254A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21A5A-4218-6EFB-C85E-20BC33B4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5A8C4-ACBD-A858-B775-3C3641A6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E7D1A-BB76-9E51-658A-897A3DD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2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ED44D-8339-494B-968A-7D29E06D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1DE8B-796E-EC95-ACC1-DDB7FA6A4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CFD5-6EE8-92F4-D2D9-154CA30ED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FA8C8-60B0-4B16-8947-1DDE5A3F20C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E99D-9A65-53A7-CA34-68D5301B1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3EBB-9B3E-7F38-1A55-09D288DD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32703-982D-4A52-9376-C0DD3255E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5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customXml" Target="../ink/ink7.xml"/><Relationship Id="rId5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customXml" Target="../ink/ink6.xml"/><Relationship Id="rId27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211.png"/><Relationship Id="rId7" Type="http://schemas.openxmlformats.org/officeDocument/2006/relationships/image" Target="../media/image230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220.png"/><Relationship Id="rId4" Type="http://schemas.openxmlformats.org/officeDocument/2006/relationships/customXml" Target="../ink/ink46.xml"/><Relationship Id="rId9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211.png"/><Relationship Id="rId7" Type="http://schemas.openxmlformats.org/officeDocument/2006/relationships/image" Target="../media/image230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220.png"/><Relationship Id="rId4" Type="http://schemas.openxmlformats.org/officeDocument/2006/relationships/customXml" Target="../ink/ink50.xml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5" Type="http://schemas.openxmlformats.org/officeDocument/2006/relationships/image" Target="../media/image26.png"/><Relationship Id="rId4" Type="http://schemas.openxmlformats.org/officeDocument/2006/relationships/customXml" Target="../ink/ink5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5" Type="http://schemas.openxmlformats.org/officeDocument/2006/relationships/image" Target="../media/image26.png"/><Relationship Id="rId4" Type="http://schemas.openxmlformats.org/officeDocument/2006/relationships/customXml" Target="../ink/ink58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65.xml"/><Relationship Id="rId3" Type="http://schemas.openxmlformats.org/officeDocument/2006/relationships/image" Target="../media/image29.png"/><Relationship Id="rId7" Type="http://schemas.openxmlformats.org/officeDocument/2006/relationships/customXml" Target="../ink/ink62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33.png"/><Relationship Id="rId4" Type="http://schemas.openxmlformats.org/officeDocument/2006/relationships/image" Target="../media/image30.svg"/><Relationship Id="rId9" Type="http://schemas.openxmlformats.org/officeDocument/2006/relationships/customXml" Target="../ink/ink63.xml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70.xml"/><Relationship Id="rId3" Type="http://schemas.openxmlformats.org/officeDocument/2006/relationships/image" Target="../media/image29.png"/><Relationship Id="rId7" Type="http://schemas.openxmlformats.org/officeDocument/2006/relationships/customXml" Target="../ink/ink67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0" Type="http://schemas.openxmlformats.org/officeDocument/2006/relationships/image" Target="../media/image33.png"/><Relationship Id="rId4" Type="http://schemas.openxmlformats.org/officeDocument/2006/relationships/image" Target="../media/image30.svg"/><Relationship Id="rId9" Type="http://schemas.openxmlformats.org/officeDocument/2006/relationships/customXml" Target="../ink/ink68.xml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customXml" Target="../ink/ink16.xml"/><Relationship Id="rId3" Type="http://schemas.openxmlformats.org/officeDocument/2006/relationships/customXml" Target="../ink/ink9.xml"/><Relationship Id="rId21" Type="http://schemas.openxmlformats.org/officeDocument/2006/relationships/image" Target="../media/image15.png"/><Relationship Id="rId34" Type="http://schemas.openxmlformats.org/officeDocument/2006/relationships/image" Target="../media/image25.png"/><Relationship Id="rId7" Type="http://schemas.openxmlformats.org/officeDocument/2006/relationships/customXml" Target="../ink/ink1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customXml" Target="../ink/ink13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customXml" Target="../ink/ink15.xml"/><Relationship Id="rId32" Type="http://schemas.openxmlformats.org/officeDocument/2006/relationships/image" Target="../media/image23.png"/><Relationship Id="rId5" Type="http://schemas.openxmlformats.org/officeDocument/2006/relationships/customXml" Target="../ink/ink10.xml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customXml" Target="../ink/ink12.xml"/><Relationship Id="rId14" Type="http://schemas.openxmlformats.org/officeDocument/2006/relationships/image" Target="../media/image9.png"/><Relationship Id="rId22" Type="http://schemas.openxmlformats.org/officeDocument/2006/relationships/customXml" Target="../ink/ink14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8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customXml" Target="../ink/ink71.xml"/><Relationship Id="rId21" Type="http://schemas.openxmlformats.org/officeDocument/2006/relationships/image" Target="../media/image50.png"/><Relationship Id="rId7" Type="http://schemas.openxmlformats.org/officeDocument/2006/relationships/customXml" Target="../ink/ink73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75.xml"/><Relationship Id="rId24" Type="http://schemas.openxmlformats.org/officeDocument/2006/relationships/image" Target="../media/image53.png"/><Relationship Id="rId5" Type="http://schemas.openxmlformats.org/officeDocument/2006/relationships/customXml" Target="../ink/ink72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customXml" Target="../ink/ink74.xml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customXml" Target="../ink/ink79.xml"/><Relationship Id="rId1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74.png"/><Relationship Id="rId26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77.png"/><Relationship Id="rId34" Type="http://schemas.openxmlformats.org/officeDocument/2006/relationships/image" Target="../media/image86.png"/><Relationship Id="rId7" Type="http://schemas.openxmlformats.org/officeDocument/2006/relationships/customXml" Target="../ink/ink82.xml"/><Relationship Id="rId12" Type="http://schemas.openxmlformats.org/officeDocument/2006/relationships/image" Target="../media/image71.png"/><Relationship Id="rId17" Type="http://schemas.openxmlformats.org/officeDocument/2006/relationships/customXml" Target="../ink/ink87.xml"/><Relationship Id="rId25" Type="http://schemas.openxmlformats.org/officeDocument/2006/relationships/customXml" Target="../ink/ink88.xml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20" Type="http://schemas.openxmlformats.org/officeDocument/2006/relationships/image" Target="../media/image76.png"/><Relationship Id="rId29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customXml" Target="../ink/ink84.xml"/><Relationship Id="rId24" Type="http://schemas.openxmlformats.org/officeDocument/2006/relationships/image" Target="../media/image80.png"/><Relationship Id="rId32" Type="http://schemas.openxmlformats.org/officeDocument/2006/relationships/image" Target="../media/image84.png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5.png"/><Relationship Id="rId31" Type="http://schemas.openxmlformats.org/officeDocument/2006/relationships/customXml" Target="../ink/ink91.xml"/><Relationship Id="rId4" Type="http://schemas.openxmlformats.org/officeDocument/2006/relationships/image" Target="../media/image67.png"/><Relationship Id="rId9" Type="http://schemas.openxmlformats.org/officeDocument/2006/relationships/customXml" Target="../ink/ink83.xml"/><Relationship Id="rId14" Type="http://schemas.openxmlformats.org/officeDocument/2006/relationships/image" Target="../media/image72.png"/><Relationship Id="rId22" Type="http://schemas.openxmlformats.org/officeDocument/2006/relationships/image" Target="../media/image78.png"/><Relationship Id="rId27" Type="http://schemas.openxmlformats.org/officeDocument/2006/relationships/customXml" Target="../ink/ink89.xml"/><Relationship Id="rId30" Type="http://schemas.openxmlformats.org/officeDocument/2006/relationships/image" Target="../media/image83.png"/><Relationship Id="rId35" Type="http://schemas.openxmlformats.org/officeDocument/2006/relationships/image" Target="../media/image87.png"/><Relationship Id="rId8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6.xml"/><Relationship Id="rId18" Type="http://schemas.openxmlformats.org/officeDocument/2006/relationships/image" Target="../media/image74.png"/><Relationship Id="rId26" Type="http://schemas.openxmlformats.org/officeDocument/2006/relationships/image" Target="../media/image81.png"/><Relationship Id="rId21" Type="http://schemas.openxmlformats.org/officeDocument/2006/relationships/image" Target="../media/image77.png"/><Relationship Id="rId34" Type="http://schemas.openxmlformats.org/officeDocument/2006/relationships/image" Target="../media/image86.png"/><Relationship Id="rId7" Type="http://schemas.openxmlformats.org/officeDocument/2006/relationships/customXml" Target="../ink/ink93.xml"/><Relationship Id="rId12" Type="http://schemas.openxmlformats.org/officeDocument/2006/relationships/image" Target="../media/image71.png"/><Relationship Id="rId17" Type="http://schemas.openxmlformats.org/officeDocument/2006/relationships/customXml" Target="../ink/ink98.xml"/><Relationship Id="rId25" Type="http://schemas.openxmlformats.org/officeDocument/2006/relationships/customXml" Target="../ink/ink99.xml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3.png"/><Relationship Id="rId20" Type="http://schemas.openxmlformats.org/officeDocument/2006/relationships/image" Target="../media/image76.png"/><Relationship Id="rId29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customXml" Target="../ink/ink95.xml"/><Relationship Id="rId24" Type="http://schemas.openxmlformats.org/officeDocument/2006/relationships/image" Target="../media/image80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5.png"/><Relationship Id="rId31" Type="http://schemas.openxmlformats.org/officeDocument/2006/relationships/customXml" Target="../ink/ink102.xml"/><Relationship Id="rId4" Type="http://schemas.openxmlformats.org/officeDocument/2006/relationships/image" Target="../media/image67.png"/><Relationship Id="rId9" Type="http://schemas.openxmlformats.org/officeDocument/2006/relationships/customXml" Target="../ink/ink94.xml"/><Relationship Id="rId14" Type="http://schemas.openxmlformats.org/officeDocument/2006/relationships/image" Target="../media/image72.png"/><Relationship Id="rId22" Type="http://schemas.openxmlformats.org/officeDocument/2006/relationships/image" Target="../media/image78.png"/><Relationship Id="rId27" Type="http://schemas.openxmlformats.org/officeDocument/2006/relationships/customXml" Target="../ink/ink100.xml"/><Relationship Id="rId30" Type="http://schemas.openxmlformats.org/officeDocument/2006/relationships/image" Target="../media/image83.png"/><Relationship Id="rId35" Type="http://schemas.openxmlformats.org/officeDocument/2006/relationships/image" Target="../media/image87.png"/><Relationship Id="rId8" Type="http://schemas.openxmlformats.org/officeDocument/2006/relationships/image" Target="../media/image69.png"/><Relationship Id="rId3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610.png"/><Relationship Id="rId18" Type="http://schemas.openxmlformats.org/officeDocument/2006/relationships/customXml" Target="../ink/ink25.xml"/><Relationship Id="rId3" Type="http://schemas.openxmlformats.org/officeDocument/2006/relationships/image" Target="../media/image180.png"/><Relationship Id="rId21" Type="http://schemas.openxmlformats.org/officeDocument/2006/relationships/image" Target="../media/image1010.png"/><Relationship Id="rId7" Type="http://schemas.openxmlformats.org/officeDocument/2006/relationships/image" Target="../media/image30.png"/><Relationship Id="rId12" Type="http://schemas.openxmlformats.org/officeDocument/2006/relationships/customXml" Target="../ink/ink22.xml"/><Relationship Id="rId17" Type="http://schemas.openxmlformats.org/officeDocument/2006/relationships/image" Target="../media/image810.png"/><Relationship Id="rId25" Type="http://schemas.openxmlformats.org/officeDocument/2006/relationships/image" Target="../media/image1210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510.png"/><Relationship Id="rId24" Type="http://schemas.openxmlformats.org/officeDocument/2006/relationships/customXml" Target="../ink/ink28.xml"/><Relationship Id="rId5" Type="http://schemas.openxmlformats.org/officeDocument/2006/relationships/image" Target="../media/image210.png"/><Relationship Id="rId15" Type="http://schemas.openxmlformats.org/officeDocument/2006/relationships/image" Target="../media/image710.png"/><Relationship Id="rId23" Type="http://schemas.openxmlformats.org/officeDocument/2006/relationships/image" Target="../media/image1110.png"/><Relationship Id="rId10" Type="http://schemas.openxmlformats.org/officeDocument/2006/relationships/customXml" Target="../ink/ink21.xml"/><Relationship Id="rId19" Type="http://schemas.openxmlformats.org/officeDocument/2006/relationships/image" Target="../media/image910.png"/><Relationship Id="rId4" Type="http://schemas.openxmlformats.org/officeDocument/2006/relationships/customXml" Target="../ink/ink18.xml"/><Relationship Id="rId9" Type="http://schemas.openxmlformats.org/officeDocument/2006/relationships/image" Target="../media/image410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customXml" Target="../ink/ink10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customXml" Target="../ink/ink10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0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1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customXml" Target="../ink/ink115.xml"/><Relationship Id="rId26" Type="http://schemas.openxmlformats.org/officeDocument/2006/relationships/customXml" Target="../ink/ink118.xml"/><Relationship Id="rId39" Type="http://schemas.openxmlformats.org/officeDocument/2006/relationships/image" Target="../media/image133.png"/><Relationship Id="rId21" Type="http://schemas.openxmlformats.org/officeDocument/2006/relationships/customXml" Target="../ink/ink116.xml"/><Relationship Id="rId34" Type="http://schemas.openxmlformats.org/officeDocument/2006/relationships/customXml" Target="../ink/ink122.xml"/><Relationship Id="rId42" Type="http://schemas.openxmlformats.org/officeDocument/2006/relationships/customXml" Target="../ink/ink126.xml"/><Relationship Id="rId7" Type="http://schemas.openxmlformats.org/officeDocument/2006/relationships/image" Target="../media/image112.png"/><Relationship Id="rId2" Type="http://schemas.openxmlformats.org/officeDocument/2006/relationships/customXml" Target="../ink/ink112.xml"/><Relationship Id="rId16" Type="http://schemas.openxmlformats.org/officeDocument/2006/relationships/image" Target="../media/image120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customXml" Target="../ink/ink117.xml"/><Relationship Id="rId32" Type="http://schemas.openxmlformats.org/officeDocument/2006/relationships/customXml" Target="../ink/ink121.xml"/><Relationship Id="rId37" Type="http://schemas.openxmlformats.org/officeDocument/2006/relationships/image" Target="../media/image132.png"/><Relationship Id="rId40" Type="http://schemas.openxmlformats.org/officeDocument/2006/relationships/customXml" Target="../ink/ink125.xml"/><Relationship Id="rId45" Type="http://schemas.openxmlformats.org/officeDocument/2006/relationships/image" Target="../media/image136.png"/><Relationship Id="rId5" Type="http://schemas.openxmlformats.org/officeDocument/2006/relationships/customXml" Target="../ink/ink113.xml"/><Relationship Id="rId15" Type="http://schemas.openxmlformats.org/officeDocument/2006/relationships/customXml" Target="../ink/ink114.xml"/><Relationship Id="rId23" Type="http://schemas.openxmlformats.org/officeDocument/2006/relationships/image" Target="../media/image125.png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10" Type="http://schemas.openxmlformats.org/officeDocument/2006/relationships/image" Target="../media/image115.png"/><Relationship Id="rId19" Type="http://schemas.openxmlformats.org/officeDocument/2006/relationships/image" Target="../media/image122.png"/><Relationship Id="rId31" Type="http://schemas.openxmlformats.org/officeDocument/2006/relationships/image" Target="../media/image129.png"/><Relationship Id="rId44" Type="http://schemas.openxmlformats.org/officeDocument/2006/relationships/customXml" Target="../ink/ink127.xml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4.png"/><Relationship Id="rId27" Type="http://schemas.openxmlformats.org/officeDocument/2006/relationships/image" Target="../media/image127.png"/><Relationship Id="rId30" Type="http://schemas.openxmlformats.org/officeDocument/2006/relationships/customXml" Target="../ink/ink120.xml"/><Relationship Id="rId35" Type="http://schemas.openxmlformats.org/officeDocument/2006/relationships/image" Target="../media/image131.png"/><Relationship Id="rId43" Type="http://schemas.openxmlformats.org/officeDocument/2006/relationships/image" Target="../media/image135.png"/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5" Type="http://schemas.openxmlformats.org/officeDocument/2006/relationships/image" Target="../media/image126.png"/><Relationship Id="rId33" Type="http://schemas.openxmlformats.org/officeDocument/2006/relationships/image" Target="../media/image130.png"/><Relationship Id="rId38" Type="http://schemas.openxmlformats.org/officeDocument/2006/relationships/customXml" Target="../ink/ink124.xml"/><Relationship Id="rId20" Type="http://schemas.openxmlformats.org/officeDocument/2006/relationships/image" Target="../media/image123.png"/><Relationship Id="rId41" Type="http://schemas.openxmlformats.org/officeDocument/2006/relationships/image" Target="../media/image134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1.png"/><Relationship Id="rId26" Type="http://schemas.openxmlformats.org/officeDocument/2006/relationships/image" Target="../media/image126.png"/><Relationship Id="rId39" Type="http://schemas.openxmlformats.org/officeDocument/2006/relationships/customXml" Target="../ink/ink140.xml"/><Relationship Id="rId21" Type="http://schemas.openxmlformats.org/officeDocument/2006/relationships/image" Target="../media/image123.png"/><Relationship Id="rId34" Type="http://schemas.openxmlformats.org/officeDocument/2006/relationships/image" Target="../media/image130.png"/><Relationship Id="rId42" Type="http://schemas.openxmlformats.org/officeDocument/2006/relationships/image" Target="../media/image134.png"/><Relationship Id="rId47" Type="http://schemas.openxmlformats.org/officeDocument/2006/relationships/image" Target="../media/image137.png"/><Relationship Id="rId50" Type="http://schemas.openxmlformats.org/officeDocument/2006/relationships/image" Target="../media/image140.png"/><Relationship Id="rId55" Type="http://schemas.openxmlformats.org/officeDocument/2006/relationships/image" Target="../media/image145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30.xml"/><Relationship Id="rId29" Type="http://schemas.openxmlformats.org/officeDocument/2006/relationships/customXml" Target="../ink/ink135.xml"/><Relationship Id="rId11" Type="http://schemas.openxmlformats.org/officeDocument/2006/relationships/image" Target="../media/image115.png"/><Relationship Id="rId24" Type="http://schemas.openxmlformats.org/officeDocument/2006/relationships/image" Target="../media/image125.png"/><Relationship Id="rId32" Type="http://schemas.openxmlformats.org/officeDocument/2006/relationships/image" Target="../media/image129.png"/><Relationship Id="rId37" Type="http://schemas.openxmlformats.org/officeDocument/2006/relationships/customXml" Target="../ink/ink139.xml"/><Relationship Id="rId40" Type="http://schemas.openxmlformats.org/officeDocument/2006/relationships/image" Target="../media/image133.png"/><Relationship Id="rId45" Type="http://schemas.openxmlformats.org/officeDocument/2006/relationships/customXml" Target="../ink/ink143.xml"/><Relationship Id="rId53" Type="http://schemas.openxmlformats.org/officeDocument/2006/relationships/image" Target="../media/image143.png"/><Relationship Id="rId58" Type="http://schemas.openxmlformats.org/officeDocument/2006/relationships/image" Target="../media/image148.png"/><Relationship Id="rId5" Type="http://schemas.openxmlformats.org/officeDocument/2006/relationships/image" Target="../media/image110.png"/><Relationship Id="rId19" Type="http://schemas.openxmlformats.org/officeDocument/2006/relationships/customXml" Target="../ink/ink131.xml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customXml" Target="../ink/ink132.xml"/><Relationship Id="rId27" Type="http://schemas.openxmlformats.org/officeDocument/2006/relationships/customXml" Target="../ink/ink134.xml"/><Relationship Id="rId30" Type="http://schemas.openxmlformats.org/officeDocument/2006/relationships/image" Target="../media/image128.png"/><Relationship Id="rId35" Type="http://schemas.openxmlformats.org/officeDocument/2006/relationships/customXml" Target="../ink/ink138.xml"/><Relationship Id="rId43" Type="http://schemas.openxmlformats.org/officeDocument/2006/relationships/customXml" Target="../ink/ink142.xml"/><Relationship Id="rId48" Type="http://schemas.openxmlformats.org/officeDocument/2006/relationships/image" Target="../media/image138.png"/><Relationship Id="rId56" Type="http://schemas.openxmlformats.org/officeDocument/2006/relationships/image" Target="../media/image146.png"/><Relationship Id="rId8" Type="http://schemas.openxmlformats.org/officeDocument/2006/relationships/image" Target="../media/image112.png"/><Relationship Id="rId51" Type="http://schemas.openxmlformats.org/officeDocument/2006/relationships/image" Target="../media/image141.png"/><Relationship Id="rId3" Type="http://schemas.openxmlformats.org/officeDocument/2006/relationships/customXml" Target="../ink/ink128.xml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5" Type="http://schemas.openxmlformats.org/officeDocument/2006/relationships/customXml" Target="../ink/ink133.xml"/><Relationship Id="rId33" Type="http://schemas.openxmlformats.org/officeDocument/2006/relationships/customXml" Target="../ink/ink137.xml"/><Relationship Id="rId38" Type="http://schemas.openxmlformats.org/officeDocument/2006/relationships/image" Target="../media/image132.png"/><Relationship Id="rId46" Type="http://schemas.openxmlformats.org/officeDocument/2006/relationships/image" Target="../media/image136.png"/><Relationship Id="rId20" Type="http://schemas.openxmlformats.org/officeDocument/2006/relationships/image" Target="../media/image122.png"/><Relationship Id="rId41" Type="http://schemas.openxmlformats.org/officeDocument/2006/relationships/customXml" Target="../ink/ink141.xml"/><Relationship Id="rId54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5" Type="http://schemas.openxmlformats.org/officeDocument/2006/relationships/image" Target="../media/image119.png"/><Relationship Id="rId23" Type="http://schemas.openxmlformats.org/officeDocument/2006/relationships/image" Target="../media/image124.png"/><Relationship Id="rId28" Type="http://schemas.openxmlformats.org/officeDocument/2006/relationships/image" Target="../media/image127.png"/><Relationship Id="rId36" Type="http://schemas.openxmlformats.org/officeDocument/2006/relationships/image" Target="../media/image131.png"/><Relationship Id="rId49" Type="http://schemas.openxmlformats.org/officeDocument/2006/relationships/image" Target="../media/image139.png"/><Relationship Id="rId57" Type="http://schemas.openxmlformats.org/officeDocument/2006/relationships/image" Target="../media/image147.png"/><Relationship Id="rId10" Type="http://schemas.openxmlformats.org/officeDocument/2006/relationships/image" Target="../media/image114.png"/><Relationship Id="rId31" Type="http://schemas.openxmlformats.org/officeDocument/2006/relationships/customXml" Target="../ink/ink136.xml"/><Relationship Id="rId44" Type="http://schemas.openxmlformats.org/officeDocument/2006/relationships/image" Target="../media/image135.png"/><Relationship Id="rId52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5.png"/><Relationship Id="rId18" Type="http://schemas.openxmlformats.org/officeDocument/2006/relationships/image" Target="../media/image158.png"/><Relationship Id="rId26" Type="http://schemas.openxmlformats.org/officeDocument/2006/relationships/customXml" Target="../ink/ink153.xml"/><Relationship Id="rId3" Type="http://schemas.openxmlformats.org/officeDocument/2006/relationships/customXml" Target="../ink/ink144.xml"/><Relationship Id="rId21" Type="http://schemas.openxmlformats.org/officeDocument/2006/relationships/image" Target="../media/image160.png"/><Relationship Id="rId7" Type="http://schemas.openxmlformats.org/officeDocument/2006/relationships/customXml" Target="../ink/ink146.xml"/><Relationship Id="rId12" Type="http://schemas.openxmlformats.org/officeDocument/2006/relationships/image" Target="../media/image154.png"/><Relationship Id="rId17" Type="http://schemas.openxmlformats.org/officeDocument/2006/relationships/customXml" Target="../ink/ink150.xml"/><Relationship Id="rId25" Type="http://schemas.openxmlformats.org/officeDocument/2006/relationships/image" Target="../media/image163.png"/><Relationship Id="rId2" Type="http://schemas.openxmlformats.org/officeDocument/2006/relationships/image" Target="../media/image149.png"/><Relationship Id="rId16" Type="http://schemas.openxmlformats.org/officeDocument/2006/relationships/image" Target="../media/image157.png"/><Relationship Id="rId20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48.xml"/><Relationship Id="rId24" Type="http://schemas.openxmlformats.org/officeDocument/2006/relationships/image" Target="../media/image162.png"/><Relationship Id="rId5" Type="http://schemas.openxmlformats.org/officeDocument/2006/relationships/customXml" Target="../ink/ink145.xml"/><Relationship Id="rId15" Type="http://schemas.openxmlformats.org/officeDocument/2006/relationships/image" Target="../media/image156.png"/><Relationship Id="rId23" Type="http://schemas.openxmlformats.org/officeDocument/2006/relationships/customXml" Target="../ink/ink152.xml"/><Relationship Id="rId28" Type="http://schemas.openxmlformats.org/officeDocument/2006/relationships/image" Target="../media/image165.png"/><Relationship Id="rId10" Type="http://schemas.openxmlformats.org/officeDocument/2006/relationships/image" Target="../media/image153.png"/><Relationship Id="rId19" Type="http://schemas.openxmlformats.org/officeDocument/2006/relationships/image" Target="../media/image159.png"/><Relationship Id="rId4" Type="http://schemas.openxmlformats.org/officeDocument/2006/relationships/image" Target="../media/image150.png"/><Relationship Id="rId9" Type="http://schemas.openxmlformats.org/officeDocument/2006/relationships/customXml" Target="../ink/ink147.xml"/><Relationship Id="rId14" Type="http://schemas.openxmlformats.org/officeDocument/2006/relationships/customXml" Target="../ink/ink149.xml"/><Relationship Id="rId22" Type="http://schemas.openxmlformats.org/officeDocument/2006/relationships/image" Target="../media/image161.png"/><Relationship Id="rId27" Type="http://schemas.openxmlformats.org/officeDocument/2006/relationships/image" Target="../media/image16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5.png"/><Relationship Id="rId18" Type="http://schemas.openxmlformats.org/officeDocument/2006/relationships/image" Target="../media/image158.png"/><Relationship Id="rId26" Type="http://schemas.openxmlformats.org/officeDocument/2006/relationships/customXml" Target="../ink/ink163.xml"/><Relationship Id="rId3" Type="http://schemas.openxmlformats.org/officeDocument/2006/relationships/customXml" Target="../ink/ink154.xml"/><Relationship Id="rId21" Type="http://schemas.openxmlformats.org/officeDocument/2006/relationships/image" Target="../media/image160.png"/><Relationship Id="rId7" Type="http://schemas.openxmlformats.org/officeDocument/2006/relationships/customXml" Target="../ink/ink156.xml"/><Relationship Id="rId12" Type="http://schemas.openxmlformats.org/officeDocument/2006/relationships/image" Target="../media/image154.png"/><Relationship Id="rId17" Type="http://schemas.openxmlformats.org/officeDocument/2006/relationships/customXml" Target="../ink/ink160.xml"/><Relationship Id="rId25" Type="http://schemas.openxmlformats.org/officeDocument/2006/relationships/image" Target="../media/image163.png"/><Relationship Id="rId2" Type="http://schemas.openxmlformats.org/officeDocument/2006/relationships/image" Target="../media/image149.png"/><Relationship Id="rId16" Type="http://schemas.openxmlformats.org/officeDocument/2006/relationships/image" Target="../media/image157.png"/><Relationship Id="rId20" Type="http://schemas.openxmlformats.org/officeDocument/2006/relationships/customXml" Target="../ink/ink161.xml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58.xml"/><Relationship Id="rId24" Type="http://schemas.openxmlformats.org/officeDocument/2006/relationships/image" Target="../media/image162.png"/><Relationship Id="rId5" Type="http://schemas.openxmlformats.org/officeDocument/2006/relationships/customXml" Target="../ink/ink155.xml"/><Relationship Id="rId15" Type="http://schemas.openxmlformats.org/officeDocument/2006/relationships/image" Target="../media/image156.png"/><Relationship Id="rId23" Type="http://schemas.openxmlformats.org/officeDocument/2006/relationships/customXml" Target="../ink/ink162.xml"/><Relationship Id="rId28" Type="http://schemas.openxmlformats.org/officeDocument/2006/relationships/image" Target="../media/image165.png"/><Relationship Id="rId10" Type="http://schemas.openxmlformats.org/officeDocument/2006/relationships/image" Target="../media/image153.png"/><Relationship Id="rId19" Type="http://schemas.openxmlformats.org/officeDocument/2006/relationships/image" Target="../media/image159.png"/><Relationship Id="rId31" Type="http://schemas.openxmlformats.org/officeDocument/2006/relationships/image" Target="../media/image168.png"/><Relationship Id="rId4" Type="http://schemas.openxmlformats.org/officeDocument/2006/relationships/image" Target="../media/image150.png"/><Relationship Id="rId9" Type="http://schemas.openxmlformats.org/officeDocument/2006/relationships/customXml" Target="../ink/ink157.xml"/><Relationship Id="rId14" Type="http://schemas.openxmlformats.org/officeDocument/2006/relationships/customXml" Target="../ink/ink159.xml"/><Relationship Id="rId22" Type="http://schemas.openxmlformats.org/officeDocument/2006/relationships/image" Target="../media/image161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1310.png"/><Relationship Id="rId7" Type="http://schemas.openxmlformats.org/officeDocument/2006/relationships/image" Target="../media/image151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1410.png"/><Relationship Id="rId4" Type="http://schemas.openxmlformats.org/officeDocument/2006/relationships/customXml" Target="../ink/ink30.xml"/><Relationship Id="rId9" Type="http://schemas.openxmlformats.org/officeDocument/2006/relationships/image" Target="../media/image16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1310.png"/><Relationship Id="rId7" Type="http://schemas.openxmlformats.org/officeDocument/2006/relationships/image" Target="../media/image151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1410.png"/><Relationship Id="rId4" Type="http://schemas.openxmlformats.org/officeDocument/2006/relationships/customXml" Target="../ink/ink34.xml"/><Relationship Id="rId9" Type="http://schemas.openxmlformats.org/officeDocument/2006/relationships/image" Target="../media/image16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690.png"/><Relationship Id="rId7" Type="http://schemas.openxmlformats.org/officeDocument/2006/relationships/image" Target="../media/image1720.png"/><Relationship Id="rId2" Type="http://schemas.openxmlformats.org/officeDocument/2006/relationships/customXml" Target="../ink/ink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1.png"/><Relationship Id="rId5" Type="http://schemas.openxmlformats.org/officeDocument/2006/relationships/image" Target="../media/image1700.png"/><Relationship Id="rId4" Type="http://schemas.openxmlformats.org/officeDocument/2006/relationships/customXml" Target="../ink/ink16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690.png"/><Relationship Id="rId7" Type="http://schemas.openxmlformats.org/officeDocument/2006/relationships/image" Target="../media/image1720.png"/><Relationship Id="rId2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1.png"/><Relationship Id="rId5" Type="http://schemas.openxmlformats.org/officeDocument/2006/relationships/image" Target="../media/image1700.png"/><Relationship Id="rId4" Type="http://schemas.openxmlformats.org/officeDocument/2006/relationships/customXml" Target="../ink/ink16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0.png"/><Relationship Id="rId7" Type="http://schemas.openxmlformats.org/officeDocument/2006/relationships/image" Target="../media/image1780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customXml" Target="../ink/ink168.xml"/><Relationship Id="rId4" Type="http://schemas.openxmlformats.org/officeDocument/2006/relationships/image" Target="../media/image176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0.png"/><Relationship Id="rId7" Type="http://schemas.openxmlformats.org/officeDocument/2006/relationships/image" Target="../media/image1780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customXml" Target="../ink/ink169.xml"/><Relationship Id="rId4" Type="http://schemas.openxmlformats.org/officeDocument/2006/relationships/image" Target="../media/image17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1710.png"/><Relationship Id="rId7" Type="http://schemas.openxmlformats.org/officeDocument/2006/relationships/image" Target="../media/image190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5" Type="http://schemas.openxmlformats.org/officeDocument/2006/relationships/image" Target="../media/image181.png"/><Relationship Id="rId4" Type="http://schemas.openxmlformats.org/officeDocument/2006/relationships/customXml" Target="../ink/ink38.xml"/><Relationship Id="rId9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1710.png"/><Relationship Id="rId7" Type="http://schemas.openxmlformats.org/officeDocument/2006/relationships/image" Target="../media/image190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181.png"/><Relationship Id="rId4" Type="http://schemas.openxmlformats.org/officeDocument/2006/relationships/customXml" Target="../ink/ink42.xml"/><Relationship Id="rId9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C422B7-A0E8-F970-B609-90D0214D9967}"/>
              </a:ext>
            </a:extLst>
          </p:cNvPr>
          <p:cNvCxnSpPr>
            <a:cxnSpLocks/>
          </p:cNvCxnSpPr>
          <p:nvPr/>
        </p:nvCxnSpPr>
        <p:spPr>
          <a:xfrm>
            <a:off x="2835378" y="5833262"/>
            <a:ext cx="388373" cy="854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9F16C6-1186-B75B-B7F1-D622EB91439B}"/>
              </a:ext>
            </a:extLst>
          </p:cNvPr>
          <p:cNvCxnSpPr>
            <a:cxnSpLocks/>
          </p:cNvCxnSpPr>
          <p:nvPr/>
        </p:nvCxnSpPr>
        <p:spPr>
          <a:xfrm flipH="1">
            <a:off x="2824314" y="5603332"/>
            <a:ext cx="1737854" cy="229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AA8552-0386-F1CB-561C-5309C0B33E70}"/>
              </a:ext>
            </a:extLst>
          </p:cNvPr>
          <p:cNvCxnSpPr/>
          <p:nvPr/>
        </p:nvCxnSpPr>
        <p:spPr>
          <a:xfrm flipV="1">
            <a:off x="2824315" y="5054464"/>
            <a:ext cx="1138085" cy="756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D613AE-9454-13C4-E87B-A57157118495}"/>
              </a:ext>
            </a:extLst>
          </p:cNvPr>
          <p:cNvCxnSpPr>
            <a:cxnSpLocks/>
            <a:stCxn id="23" idx="4"/>
          </p:cNvCxnSpPr>
          <p:nvPr/>
        </p:nvCxnSpPr>
        <p:spPr>
          <a:xfrm flipH="1" flipV="1">
            <a:off x="1455174" y="5369169"/>
            <a:ext cx="1369141" cy="468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8CDD1-BB0E-B7B4-8394-00D5A382312D}"/>
              </a:ext>
            </a:extLst>
          </p:cNvPr>
          <p:cNvCxnSpPr/>
          <p:nvPr/>
        </p:nvCxnSpPr>
        <p:spPr>
          <a:xfrm flipV="1">
            <a:off x="2054942" y="2448232"/>
            <a:ext cx="1108584" cy="172064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B5D1ED-B065-8A7D-57A1-2F6542E047FF}"/>
              </a:ext>
            </a:extLst>
          </p:cNvPr>
          <p:cNvSpPr txBox="1"/>
          <p:nvPr/>
        </p:nvSpPr>
        <p:spPr>
          <a:xfrm>
            <a:off x="0" y="0"/>
            <a:ext cx="133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65E88-FD34-E2A9-090B-A4DBFAE72293}"/>
              </a:ext>
            </a:extLst>
          </p:cNvPr>
          <p:cNvSpPr txBox="1"/>
          <p:nvPr/>
        </p:nvSpPr>
        <p:spPr>
          <a:xfrm>
            <a:off x="-2" y="707886"/>
            <a:ext cx="525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Introduction to Sectors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8A2EC-6741-2CBE-183A-B72BA9B4A1D2}"/>
              </a:ext>
            </a:extLst>
          </p:cNvPr>
          <p:cNvSpPr txBox="1"/>
          <p:nvPr/>
        </p:nvSpPr>
        <p:spPr>
          <a:xfrm>
            <a:off x="10043651" y="0"/>
            <a:ext cx="214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5B8A19-E176-D5EC-8EAB-C461FD42DF97}"/>
                  </a:ext>
                </a:extLst>
              </p:cNvPr>
              <p:cNvSpPr txBox="1"/>
              <p:nvPr/>
            </p:nvSpPr>
            <p:spPr>
              <a:xfrm>
                <a:off x="88490" y="1730477"/>
                <a:ext cx="577153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sz="2400" dirty="0"/>
                  <a:t>Name the different parts of circle</a:t>
                </a:r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r>
                  <a:rPr lang="en-GB" sz="2400" dirty="0"/>
                  <a:t>Find the missing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5B8A19-E176-D5EC-8EAB-C461FD42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" y="1730477"/>
                <a:ext cx="5771536" cy="3323987"/>
              </a:xfrm>
              <a:prstGeom prst="rect">
                <a:avLst/>
              </a:prstGeom>
              <a:blipFill>
                <a:blip r:embed="rId2"/>
                <a:stretch>
                  <a:fillRect l="-1691" t="-1651" b="-3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A170A55F-843B-97E1-F278-CC2C20F57600}"/>
              </a:ext>
            </a:extLst>
          </p:cNvPr>
          <p:cNvSpPr/>
          <p:nvPr/>
        </p:nvSpPr>
        <p:spPr>
          <a:xfrm>
            <a:off x="1597740" y="2281084"/>
            <a:ext cx="2054942" cy="2054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FB83C7-5FEE-F044-7A70-C0F160A59AAC}"/>
              </a:ext>
            </a:extLst>
          </p:cNvPr>
          <p:cNvSpPr/>
          <p:nvPr/>
        </p:nvSpPr>
        <p:spPr>
          <a:xfrm>
            <a:off x="2576049" y="325939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2B1E6A-D745-5EA3-648B-2EF9A841237D}"/>
              </a:ext>
            </a:extLst>
          </p:cNvPr>
          <p:cNvCxnSpPr/>
          <p:nvPr/>
        </p:nvCxnSpPr>
        <p:spPr>
          <a:xfrm flipH="1">
            <a:off x="2674372" y="3308554"/>
            <a:ext cx="2998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B72484-791A-4421-CACD-9DD26DE6EC7A}"/>
              </a:ext>
            </a:extLst>
          </p:cNvPr>
          <p:cNvCxnSpPr>
            <a:cxnSpLocks/>
          </p:cNvCxnSpPr>
          <p:nvPr/>
        </p:nvCxnSpPr>
        <p:spPr>
          <a:xfrm>
            <a:off x="3313469" y="3308554"/>
            <a:ext cx="3392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DB0645-CE73-C674-53F9-2BA76BC8A80A}"/>
              </a:ext>
            </a:extLst>
          </p:cNvPr>
          <p:cNvSpPr txBox="1"/>
          <p:nvPr/>
        </p:nvSpPr>
        <p:spPr>
          <a:xfrm>
            <a:off x="2957049" y="2967005"/>
            <a:ext cx="4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37FDA-228F-9BC7-6E4F-BBDB62A56554}"/>
              </a:ext>
            </a:extLst>
          </p:cNvPr>
          <p:cNvSpPr txBox="1"/>
          <p:nvPr/>
        </p:nvSpPr>
        <p:spPr>
          <a:xfrm>
            <a:off x="2025444" y="3308554"/>
            <a:ext cx="3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C5CF7C-902A-4036-6626-AF81C0F02EAA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1597740" y="2281084"/>
            <a:ext cx="1027471" cy="7519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CD2985-3F7B-8892-638E-CED7DB76084E}"/>
              </a:ext>
            </a:extLst>
          </p:cNvPr>
          <p:cNvSpPr txBox="1"/>
          <p:nvPr/>
        </p:nvSpPr>
        <p:spPr>
          <a:xfrm>
            <a:off x="2054942" y="2531805"/>
            <a:ext cx="3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D2541D-C14A-7D50-B6B9-F71D5FA4A829}"/>
              </a:ext>
            </a:extLst>
          </p:cNvPr>
          <p:cNvSpPr/>
          <p:nvPr/>
        </p:nvSpPr>
        <p:spPr>
          <a:xfrm>
            <a:off x="2775153" y="5739172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9E8FDA4-9C84-A8E2-C99E-471C4FC4D793}"/>
                  </a:ext>
                </a:extLst>
              </p14:cNvPr>
              <p14:cNvContentPartPr/>
              <p14:nvPr/>
            </p14:nvContentPartPr>
            <p14:xfrm>
              <a:off x="2487608" y="5555052"/>
              <a:ext cx="590400" cy="167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9E8FDA4-9C84-A8E2-C99E-471C4FC4D7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9968" y="5537052"/>
                <a:ext cx="626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1DB83F-337E-2B4F-D8C0-03F35688821E}"/>
                  </a:ext>
                </a:extLst>
              </p14:cNvPr>
              <p14:cNvContentPartPr/>
              <p14:nvPr/>
            </p14:nvContentPartPr>
            <p14:xfrm>
              <a:off x="3362408" y="5496012"/>
              <a:ext cx="158400" cy="23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1DB83F-337E-2B4F-D8C0-03F356888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408" y="5478372"/>
                <a:ext cx="194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ED11DC-813B-6A6A-5F7D-070A3A771E41}"/>
                  </a:ext>
                </a:extLst>
              </p14:cNvPr>
              <p14:cNvContentPartPr/>
              <p14:nvPr/>
            </p14:nvContentPartPr>
            <p14:xfrm>
              <a:off x="2929688" y="5831172"/>
              <a:ext cx="207000" cy="20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ED11DC-813B-6A6A-5F7D-070A3A771E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2048" y="5813532"/>
                <a:ext cx="242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714ADF8-DC2F-E067-7502-CF2207AB5678}"/>
                  </a:ext>
                </a:extLst>
              </p14:cNvPr>
              <p14:cNvContentPartPr/>
              <p14:nvPr/>
            </p14:nvContentPartPr>
            <p14:xfrm>
              <a:off x="2379248" y="5702292"/>
              <a:ext cx="628200" cy="58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714ADF8-DC2F-E067-7502-CF2207AB56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1608" y="5684652"/>
                <a:ext cx="6638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C008A2-FB0B-FFE9-23CB-2141DC9F9BDE}"/>
                  </a:ext>
                </a:extLst>
              </p:cNvPr>
              <p:cNvSpPr txBox="1"/>
              <p:nvPr/>
            </p:nvSpPr>
            <p:spPr>
              <a:xfrm>
                <a:off x="3625493" y="5281381"/>
                <a:ext cx="5177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37°</m:t>
                      </m:r>
                    </m:oMath>
                  </m:oMathPara>
                </a14:m>
                <a:endParaRPr lang="en-GB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C008A2-FB0B-FFE9-23CB-2141DC9F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93" y="5281381"/>
                <a:ext cx="517770" cy="369332"/>
              </a:xfrm>
              <a:prstGeom prst="rect">
                <a:avLst/>
              </a:prstGeom>
              <a:blipFill>
                <a:blip r:embed="rId11"/>
                <a:stretch>
                  <a:fillRect l="-15294" r="-14118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663D82-DF7D-4BB1-EEF6-C3FCEBC1AC5E}"/>
                  </a:ext>
                </a:extLst>
              </p:cNvPr>
              <p:cNvSpPr txBox="1"/>
              <p:nvPr/>
            </p:nvSpPr>
            <p:spPr>
              <a:xfrm>
                <a:off x="2256352" y="5111572"/>
                <a:ext cx="880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663D82-DF7D-4BB1-EEF6-C3FCEBC1A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52" y="5111572"/>
                <a:ext cx="88033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DC3D07-B32A-BE65-323F-B7D577030B4B}"/>
                  </a:ext>
                </a:extLst>
              </p:cNvPr>
              <p:cNvSpPr txBox="1"/>
              <p:nvPr/>
            </p:nvSpPr>
            <p:spPr>
              <a:xfrm>
                <a:off x="3171157" y="5907595"/>
                <a:ext cx="4615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DC3D07-B32A-BE65-323F-B7D57703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57" y="5907595"/>
                <a:ext cx="4615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B9AB22-5BC5-C34F-274F-C1650A478A32}"/>
                  </a:ext>
                </a:extLst>
              </p:cNvPr>
              <p:cNvSpPr txBox="1"/>
              <p:nvPr/>
            </p:nvSpPr>
            <p:spPr>
              <a:xfrm>
                <a:off x="1626439" y="5874515"/>
                <a:ext cx="687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142°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B9AB22-5BC5-C34F-274F-C1650A47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9" y="5874515"/>
                <a:ext cx="687689" cy="369332"/>
              </a:xfrm>
              <a:prstGeom prst="rect">
                <a:avLst/>
              </a:prstGeom>
              <a:blipFill>
                <a:blip r:embed="rId14"/>
                <a:stretch>
                  <a:fillRect l="-10619" r="-1061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0C9D73-616A-BF95-7371-B86752BD30C5}"/>
              </a:ext>
            </a:extLst>
          </p:cNvPr>
          <p:cNvCxnSpPr/>
          <p:nvPr/>
        </p:nvCxnSpPr>
        <p:spPr>
          <a:xfrm>
            <a:off x="5171768" y="1622323"/>
            <a:ext cx="0" cy="5235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54B5F5-D188-7DF6-24E5-F31A9AE75D5E}"/>
                  </a:ext>
                </a:extLst>
              </p:cNvPr>
              <p:cNvSpPr txBox="1"/>
              <p:nvPr/>
            </p:nvSpPr>
            <p:spPr>
              <a:xfrm>
                <a:off x="5250425" y="1730477"/>
                <a:ext cx="6174657" cy="502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3) Saskia has 3 dogs and 4 cats. What fraction of her pets are dogs?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4) Is 376 divisible by 5?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5)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360÷8=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6)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7)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8)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19.2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57.6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54B5F5-D188-7DF6-24E5-F31A9AE75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25" y="1730477"/>
                <a:ext cx="6174657" cy="5026248"/>
              </a:xfrm>
              <a:prstGeom prst="rect">
                <a:avLst/>
              </a:prstGeom>
              <a:blipFill>
                <a:blip r:embed="rId15"/>
                <a:stretch>
                  <a:fillRect l="-1481" t="-971" r="-2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D5A43A-631B-CB58-EEB6-65591046E846}"/>
              </a:ext>
            </a:extLst>
          </p:cNvPr>
          <p:cNvCxnSpPr>
            <a:cxnSpLocks/>
          </p:cNvCxnSpPr>
          <p:nvPr/>
        </p:nvCxnSpPr>
        <p:spPr>
          <a:xfrm>
            <a:off x="10077678" y="4603674"/>
            <a:ext cx="335779" cy="1047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750CD9-FABD-67DD-0198-9B53E7423203}"/>
              </a:ext>
            </a:extLst>
          </p:cNvPr>
          <p:cNvCxnSpPr>
            <a:cxnSpLocks/>
          </p:cNvCxnSpPr>
          <p:nvPr/>
        </p:nvCxnSpPr>
        <p:spPr>
          <a:xfrm flipH="1" flipV="1">
            <a:off x="10066614" y="4603674"/>
            <a:ext cx="1709634" cy="443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D2ACC6-C78D-AB72-434F-BC728319F458}"/>
              </a:ext>
            </a:extLst>
          </p:cNvPr>
          <p:cNvCxnSpPr>
            <a:cxnSpLocks/>
          </p:cNvCxnSpPr>
          <p:nvPr/>
        </p:nvCxnSpPr>
        <p:spPr>
          <a:xfrm flipV="1">
            <a:off x="10066615" y="3551780"/>
            <a:ext cx="630882" cy="102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B8C83D-D983-F8D5-BA5E-3114BB1477E0}"/>
              </a:ext>
            </a:extLst>
          </p:cNvPr>
          <p:cNvCxnSpPr>
            <a:cxnSpLocks/>
            <a:stCxn id="51" idx="4"/>
          </p:cNvCxnSpPr>
          <p:nvPr/>
        </p:nvCxnSpPr>
        <p:spPr>
          <a:xfrm flipH="1" flipV="1">
            <a:off x="8697474" y="4139581"/>
            <a:ext cx="1369141" cy="468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00CF181-2C1D-A38E-53F2-55FD541E723E}"/>
              </a:ext>
            </a:extLst>
          </p:cNvPr>
          <p:cNvSpPr/>
          <p:nvPr/>
        </p:nvSpPr>
        <p:spPr>
          <a:xfrm>
            <a:off x="10017453" y="450958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6D7B9A-AB58-26A1-13FA-3A550788218F}"/>
                  </a:ext>
                </a:extLst>
              </p:cNvPr>
              <p:cNvSpPr txBox="1"/>
              <p:nvPr/>
            </p:nvSpPr>
            <p:spPr>
              <a:xfrm>
                <a:off x="10594260" y="4100058"/>
                <a:ext cx="947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6D7B9A-AB58-26A1-13FA-3A550788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260" y="4100058"/>
                <a:ext cx="947439" cy="369332"/>
              </a:xfrm>
              <a:prstGeom prst="rect">
                <a:avLst/>
              </a:prstGeom>
              <a:blipFill>
                <a:blip r:embed="rId16"/>
                <a:stretch>
                  <a:fillRect l="-7742" r="-7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1EE6FBA-ABB5-D3B1-F7C8-F9E1CD46680D}"/>
                  </a:ext>
                </a:extLst>
              </p:cNvPr>
              <p:cNvSpPr txBox="1"/>
              <p:nvPr/>
            </p:nvSpPr>
            <p:spPr>
              <a:xfrm>
                <a:off x="9147423" y="3773163"/>
                <a:ext cx="119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1EE6FBA-ABB5-D3B1-F7C8-F9E1CD46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23" y="3773163"/>
                <a:ext cx="119268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BCA5D48-9799-A403-A13F-20D6DF82B0EF}"/>
                  </a:ext>
                </a:extLst>
              </p:cNvPr>
              <p:cNvSpPr txBox="1"/>
              <p:nvPr/>
            </p:nvSpPr>
            <p:spPr>
              <a:xfrm>
                <a:off x="10360477" y="5054788"/>
                <a:ext cx="9932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BCA5D48-9799-A403-A13F-20D6DF82B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77" y="5054788"/>
                <a:ext cx="993237" cy="369332"/>
              </a:xfrm>
              <a:prstGeom prst="rect">
                <a:avLst/>
              </a:prstGeom>
              <a:blipFill>
                <a:blip r:embed="rId18"/>
                <a:stretch>
                  <a:fillRect l="-4938" r="-555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0CC2C0-F55A-AD53-7571-C08D8BD142AF}"/>
                  </a:ext>
                </a:extLst>
              </p:cNvPr>
              <p:cNvSpPr txBox="1"/>
              <p:nvPr/>
            </p:nvSpPr>
            <p:spPr>
              <a:xfrm>
                <a:off x="8925341" y="4879098"/>
                <a:ext cx="12327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+12°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0CC2C0-F55A-AD53-7571-C08D8BD1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341" y="4879098"/>
                <a:ext cx="1232773" cy="369332"/>
              </a:xfrm>
              <a:prstGeom prst="rect">
                <a:avLst/>
              </a:prstGeom>
              <a:blipFill>
                <a:blip r:embed="rId19"/>
                <a:stretch>
                  <a:fillRect l="-5446" r="-643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A0996D1-A4BA-8424-B911-5576B3E6418A}"/>
                  </a:ext>
                </a:extLst>
              </p14:cNvPr>
              <p14:cNvContentPartPr/>
              <p14:nvPr/>
            </p14:nvContentPartPr>
            <p14:xfrm>
              <a:off x="9743768" y="4284724"/>
              <a:ext cx="480240" cy="189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A0996D1-A4BA-8424-B911-5576B3E641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26128" y="4266724"/>
                <a:ext cx="515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E88AFB-3811-0CAF-91A8-0247B8C8CE5B}"/>
                  </a:ext>
                </a:extLst>
              </p14:cNvPr>
              <p14:cNvContentPartPr/>
              <p14:nvPr/>
            </p14:nvContentPartPr>
            <p14:xfrm>
              <a:off x="10353248" y="4168444"/>
              <a:ext cx="118800" cy="521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E88AFB-3811-0CAF-91A8-0247B8C8CE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35608" y="4150804"/>
                <a:ext cx="1544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C78A78-0537-0D46-CA89-55307146F6AA}"/>
                  </a:ext>
                </a:extLst>
              </p14:cNvPr>
              <p14:cNvContentPartPr/>
              <p14:nvPr/>
            </p14:nvContentPartPr>
            <p14:xfrm>
              <a:off x="10235168" y="4779364"/>
              <a:ext cx="399960" cy="284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C78A78-0537-0D46-CA89-55307146F6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17528" y="4761364"/>
                <a:ext cx="435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A34225-81A9-4ED7-C2B5-15895F145926}"/>
                  </a:ext>
                </a:extLst>
              </p14:cNvPr>
              <p14:cNvContentPartPr/>
              <p14:nvPr/>
            </p14:nvContentPartPr>
            <p14:xfrm>
              <a:off x="9851768" y="4561924"/>
              <a:ext cx="288000" cy="28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A34225-81A9-4ED7-C2B5-15895F1459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33768" y="4544284"/>
                <a:ext cx="3236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013817-BC53-D95E-AADF-C37310E35BD2}"/>
                  </a:ext>
                </a:extLst>
              </p:cNvPr>
              <p:cNvSpPr txBox="1"/>
              <p:nvPr/>
            </p:nvSpPr>
            <p:spPr>
              <a:xfrm>
                <a:off x="9478299" y="3074542"/>
                <a:ext cx="1465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9) Find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013817-BC53-D95E-AADF-C37310E35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299" y="3074542"/>
                <a:ext cx="1465005" cy="461665"/>
              </a:xfrm>
              <a:prstGeom prst="rect">
                <a:avLst/>
              </a:prstGeom>
              <a:blipFill>
                <a:blip r:embed="rId28"/>
                <a:stretch>
                  <a:fillRect l="-66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9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0E67F2-8489-8CEC-6960-02C08619E7D7}"/>
              </a:ext>
            </a:extLst>
          </p:cNvPr>
          <p:cNvSpPr txBox="1"/>
          <p:nvPr/>
        </p:nvSpPr>
        <p:spPr>
          <a:xfrm>
            <a:off x="2981015" y="0"/>
            <a:ext cx="622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missing length?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CD583175-A3A0-2533-C759-DC927851E46E}"/>
              </a:ext>
            </a:extLst>
          </p:cNvPr>
          <p:cNvSpPr/>
          <p:nvPr/>
        </p:nvSpPr>
        <p:spPr>
          <a:xfrm>
            <a:off x="3564192" y="1317523"/>
            <a:ext cx="5063613" cy="5063613"/>
          </a:xfrm>
          <a:prstGeom prst="pie">
            <a:avLst>
              <a:gd name="adj1" fmla="val 6534380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BED367-CCA1-C88F-A90F-C06A226B8C29}"/>
              </a:ext>
            </a:extLst>
          </p:cNvPr>
          <p:cNvCxnSpPr>
            <a:cxnSpLocks/>
          </p:cNvCxnSpPr>
          <p:nvPr/>
        </p:nvCxnSpPr>
        <p:spPr>
          <a:xfrm flipH="1">
            <a:off x="5624052" y="5540477"/>
            <a:ext cx="275303" cy="840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D9789E-DA94-76DC-2146-D7E5F0E30571}"/>
              </a:ext>
            </a:extLst>
          </p:cNvPr>
          <p:cNvCxnSpPr>
            <a:cxnSpLocks/>
          </p:cNvCxnSpPr>
          <p:nvPr/>
        </p:nvCxnSpPr>
        <p:spPr>
          <a:xfrm flipV="1">
            <a:off x="6095997" y="3991896"/>
            <a:ext cx="226145" cy="845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EAB168-BC3C-C7E0-A4D5-97B28FC988DE}"/>
              </a:ext>
            </a:extLst>
          </p:cNvPr>
          <p:cNvSpPr txBox="1"/>
          <p:nvPr/>
        </p:nvSpPr>
        <p:spPr>
          <a:xfrm>
            <a:off x="5702706" y="4896465"/>
            <a:ext cx="90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3 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8EEC9A-E59E-463B-DE4B-C457329337D2}"/>
              </a:ext>
            </a:extLst>
          </p:cNvPr>
          <p:cNvCxnSpPr/>
          <p:nvPr/>
        </p:nvCxnSpPr>
        <p:spPr>
          <a:xfrm flipV="1">
            <a:off x="6366378" y="1305600"/>
            <a:ext cx="0" cy="8652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6A76B9-482D-7CB2-0432-97B8322998D1}"/>
              </a:ext>
            </a:extLst>
          </p:cNvPr>
          <p:cNvCxnSpPr>
            <a:cxnSpLocks/>
          </p:cNvCxnSpPr>
          <p:nvPr/>
        </p:nvCxnSpPr>
        <p:spPr>
          <a:xfrm>
            <a:off x="6366378" y="2829600"/>
            <a:ext cx="0" cy="9512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547092-C553-02F0-F3B1-1C7BAC4BE7B0}"/>
              </a:ext>
            </a:extLst>
          </p:cNvPr>
          <p:cNvSpPr txBox="1"/>
          <p:nvPr/>
        </p:nvSpPr>
        <p:spPr>
          <a:xfrm>
            <a:off x="6209069" y="2229832"/>
            <a:ext cx="4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FDF4B9-A3D1-9F2D-6C97-183BE49A28B0}"/>
              </a:ext>
            </a:extLst>
          </p:cNvPr>
          <p:cNvGrpSpPr/>
          <p:nvPr/>
        </p:nvGrpSpPr>
        <p:grpSpPr>
          <a:xfrm>
            <a:off x="3342968" y="1060812"/>
            <a:ext cx="2625480" cy="1859400"/>
            <a:chOff x="3342968" y="1060812"/>
            <a:chExt cx="2625480" cy="18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4FD673-9B4B-B3F0-5FC1-2BF7152AC2A5}"/>
                    </a:ext>
                  </a:extLst>
                </p14:cNvPr>
                <p14:cNvContentPartPr/>
                <p14:nvPr/>
              </p14:nvContentPartPr>
              <p14:xfrm>
                <a:off x="3342968" y="1060812"/>
                <a:ext cx="2625480" cy="185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4FD673-9B4B-B3F0-5FC1-2BF7152AC2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4968" y="1043172"/>
                  <a:ext cx="2661120" cy="18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A01447-1E8B-8176-D30E-07DB2F04BC1F}"/>
                    </a:ext>
                  </a:extLst>
                </p14:cNvPr>
                <p14:cNvContentPartPr/>
                <p14:nvPr/>
              </p14:nvContentPartPr>
              <p14:xfrm>
                <a:off x="5958008" y="1159812"/>
                <a:ext cx="360" cy="10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A01447-1E8B-8176-D30E-07DB2F04BC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0368" y="1142172"/>
                  <a:ext cx="36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C8829F-03B8-4BAC-BBDC-E1AF0F416156}"/>
                  </a:ext>
                </a:extLst>
              </p14:cNvPr>
              <p14:cNvContentPartPr/>
              <p14:nvPr/>
            </p14:nvContentPartPr>
            <p14:xfrm>
              <a:off x="4532408" y="6289452"/>
              <a:ext cx="386280" cy="24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C8829F-03B8-4BAC-BBDC-E1AF0F416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4768" y="6271812"/>
                <a:ext cx="42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35EA91-39D3-B8F9-AAE5-BF5174C14B59}"/>
                  </a:ext>
                </a:extLst>
              </p14:cNvPr>
              <p14:cNvContentPartPr/>
              <p14:nvPr/>
            </p14:nvContentPartPr>
            <p14:xfrm>
              <a:off x="3224528" y="4071852"/>
              <a:ext cx="1692000" cy="2417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35EA91-39D3-B8F9-AAE5-BF5174C14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6528" y="4054212"/>
                <a:ext cx="1727640" cy="24534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925F9DD-C062-BE09-1D38-C1F593DBF9CB}"/>
              </a:ext>
            </a:extLst>
          </p:cNvPr>
          <p:cNvSpPr txBox="1"/>
          <p:nvPr/>
        </p:nvSpPr>
        <p:spPr>
          <a:xfrm>
            <a:off x="2542110" y="3136612"/>
            <a:ext cx="110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17 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4B2126-2DAA-8CA0-9131-F21675B88D5B}"/>
              </a:ext>
            </a:extLst>
          </p:cNvPr>
          <p:cNvSpPr/>
          <p:nvPr/>
        </p:nvSpPr>
        <p:spPr>
          <a:xfrm>
            <a:off x="6046835" y="381491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F0D27-5ECA-D9AD-506A-8516B17A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6787C-A9A8-B4E6-B3C6-E612165605C3}"/>
              </a:ext>
            </a:extLst>
          </p:cNvPr>
          <p:cNvSpPr txBox="1"/>
          <p:nvPr/>
        </p:nvSpPr>
        <p:spPr>
          <a:xfrm>
            <a:off x="2981015" y="0"/>
            <a:ext cx="622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missing length?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47E93400-D289-C7BD-7A8C-07EE292C9B35}"/>
              </a:ext>
            </a:extLst>
          </p:cNvPr>
          <p:cNvSpPr/>
          <p:nvPr/>
        </p:nvSpPr>
        <p:spPr>
          <a:xfrm>
            <a:off x="3564192" y="1317523"/>
            <a:ext cx="5063613" cy="5063613"/>
          </a:xfrm>
          <a:prstGeom prst="pie">
            <a:avLst>
              <a:gd name="adj1" fmla="val 6534380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9D735F-1B7F-A36F-B744-59BCA276D2D9}"/>
              </a:ext>
            </a:extLst>
          </p:cNvPr>
          <p:cNvCxnSpPr>
            <a:cxnSpLocks/>
          </p:cNvCxnSpPr>
          <p:nvPr/>
        </p:nvCxnSpPr>
        <p:spPr>
          <a:xfrm flipH="1">
            <a:off x="5624052" y="5540477"/>
            <a:ext cx="275303" cy="840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B5A5D1-5ED5-0EB7-0E2D-C8D1D603B224}"/>
              </a:ext>
            </a:extLst>
          </p:cNvPr>
          <p:cNvCxnSpPr>
            <a:cxnSpLocks/>
          </p:cNvCxnSpPr>
          <p:nvPr/>
        </p:nvCxnSpPr>
        <p:spPr>
          <a:xfrm flipV="1">
            <a:off x="6095997" y="3991896"/>
            <a:ext cx="226145" cy="845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E56029-2F69-B04E-534D-2E20BDD502D5}"/>
              </a:ext>
            </a:extLst>
          </p:cNvPr>
          <p:cNvSpPr txBox="1"/>
          <p:nvPr/>
        </p:nvSpPr>
        <p:spPr>
          <a:xfrm>
            <a:off x="5702706" y="4896465"/>
            <a:ext cx="90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3 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259A1C-AEC1-ED8A-69FB-267C5F0822B8}"/>
              </a:ext>
            </a:extLst>
          </p:cNvPr>
          <p:cNvCxnSpPr/>
          <p:nvPr/>
        </p:nvCxnSpPr>
        <p:spPr>
          <a:xfrm flipV="1">
            <a:off x="6366378" y="1305600"/>
            <a:ext cx="0" cy="8652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246542-4A28-A0C1-CC52-488A733388D2}"/>
              </a:ext>
            </a:extLst>
          </p:cNvPr>
          <p:cNvCxnSpPr>
            <a:cxnSpLocks/>
          </p:cNvCxnSpPr>
          <p:nvPr/>
        </p:nvCxnSpPr>
        <p:spPr>
          <a:xfrm>
            <a:off x="6366378" y="2829600"/>
            <a:ext cx="0" cy="9512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1DE0F2-92AF-3D5F-9421-0D03922DE47B}"/>
              </a:ext>
            </a:extLst>
          </p:cNvPr>
          <p:cNvSpPr txBox="1"/>
          <p:nvPr/>
        </p:nvSpPr>
        <p:spPr>
          <a:xfrm>
            <a:off x="6209069" y="2229832"/>
            <a:ext cx="4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991199-29A9-BBE9-14BF-30838D283DC0}"/>
              </a:ext>
            </a:extLst>
          </p:cNvPr>
          <p:cNvGrpSpPr/>
          <p:nvPr/>
        </p:nvGrpSpPr>
        <p:grpSpPr>
          <a:xfrm>
            <a:off x="3342968" y="1060812"/>
            <a:ext cx="2625480" cy="1859400"/>
            <a:chOff x="3342968" y="1060812"/>
            <a:chExt cx="2625480" cy="18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56CEA3-871B-FC74-5B34-A56066BA00CD}"/>
                    </a:ext>
                  </a:extLst>
                </p14:cNvPr>
                <p14:cNvContentPartPr/>
                <p14:nvPr/>
              </p14:nvContentPartPr>
              <p14:xfrm>
                <a:off x="3342968" y="1060812"/>
                <a:ext cx="2625480" cy="185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4FD673-9B4B-B3F0-5FC1-2BF7152AC2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4968" y="1043172"/>
                  <a:ext cx="2661120" cy="18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F1A923-2D31-1632-4AAD-EF58AD40F044}"/>
                    </a:ext>
                  </a:extLst>
                </p14:cNvPr>
                <p14:cNvContentPartPr/>
                <p14:nvPr/>
              </p14:nvContentPartPr>
              <p14:xfrm>
                <a:off x="5958008" y="1159812"/>
                <a:ext cx="360" cy="10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A01447-1E8B-8176-D30E-07DB2F04BC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0368" y="1142172"/>
                  <a:ext cx="36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E99117-AC19-4D77-23B4-FD0C3AE82C53}"/>
                  </a:ext>
                </a:extLst>
              </p14:cNvPr>
              <p14:cNvContentPartPr/>
              <p14:nvPr/>
            </p14:nvContentPartPr>
            <p14:xfrm>
              <a:off x="4532408" y="6289452"/>
              <a:ext cx="386280" cy="24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C8829F-03B8-4BAC-BBDC-E1AF0F416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4768" y="6271812"/>
                <a:ext cx="42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04BD32-F013-7AFD-FBE9-74FC8E374E40}"/>
                  </a:ext>
                </a:extLst>
              </p14:cNvPr>
              <p14:cNvContentPartPr/>
              <p14:nvPr/>
            </p14:nvContentPartPr>
            <p14:xfrm>
              <a:off x="3224528" y="4071852"/>
              <a:ext cx="1692000" cy="2417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35EA91-39D3-B8F9-AAE5-BF5174C14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6528" y="4054212"/>
                <a:ext cx="1727640" cy="24534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C10AFBD-B93F-C780-0B79-9360A9F158CE}"/>
              </a:ext>
            </a:extLst>
          </p:cNvPr>
          <p:cNvSpPr txBox="1"/>
          <p:nvPr/>
        </p:nvSpPr>
        <p:spPr>
          <a:xfrm>
            <a:off x="2542110" y="3136612"/>
            <a:ext cx="110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17 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0E5E2C-8A8D-2DDC-A285-14988CF7115A}"/>
              </a:ext>
            </a:extLst>
          </p:cNvPr>
          <p:cNvSpPr/>
          <p:nvPr/>
        </p:nvSpPr>
        <p:spPr>
          <a:xfrm>
            <a:off x="6046835" y="381491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122EB-01B7-8056-C73F-4C17934A2127}"/>
              </a:ext>
            </a:extLst>
          </p:cNvPr>
          <p:cNvSpPr txBox="1"/>
          <p:nvPr/>
        </p:nvSpPr>
        <p:spPr>
          <a:xfrm>
            <a:off x="8048180" y="3068566"/>
            <a:ext cx="23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? = 3 m</a:t>
            </a:r>
          </a:p>
        </p:txBody>
      </p:sp>
    </p:spTree>
    <p:extLst>
      <p:ext uri="{BB962C8B-B14F-4D97-AF65-F5344CB8AC3E}">
        <p14:creationId xmlns:p14="http://schemas.microsoft.com/office/powerpoint/2010/main" val="264931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2625C-9B55-C260-6252-D5A18F103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5D530-B6C6-F695-A62E-88D7FA23F02E}"/>
              </a:ext>
            </a:extLst>
          </p:cNvPr>
          <p:cNvSpPr txBox="1"/>
          <p:nvPr/>
        </p:nvSpPr>
        <p:spPr>
          <a:xfrm>
            <a:off x="2981015" y="0"/>
            <a:ext cx="622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missing length?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0F7EBDDD-9CE6-7B65-7787-7A8172632AC4}"/>
              </a:ext>
            </a:extLst>
          </p:cNvPr>
          <p:cNvSpPr/>
          <p:nvPr/>
        </p:nvSpPr>
        <p:spPr>
          <a:xfrm rot="9097660">
            <a:off x="4021391" y="1622323"/>
            <a:ext cx="4149213" cy="4149213"/>
          </a:xfrm>
          <a:prstGeom prst="pie">
            <a:avLst>
              <a:gd name="adj1" fmla="val 19423962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1959A6-4078-C794-B1A9-DAF904785F4D}"/>
                  </a:ext>
                </a:extLst>
              </p14:cNvPr>
              <p14:cNvContentPartPr/>
              <p14:nvPr/>
            </p14:nvContentPartPr>
            <p14:xfrm>
              <a:off x="4690057" y="5756652"/>
              <a:ext cx="289440" cy="2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1959A6-4078-C794-B1A9-DAF904785F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2057" y="5738652"/>
                <a:ext cx="325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910F61-0E19-7E1F-F59E-C37E35A15F44}"/>
                  </a:ext>
                </a:extLst>
              </p14:cNvPr>
              <p14:cNvContentPartPr/>
              <p14:nvPr/>
            </p14:nvContentPartPr>
            <p14:xfrm>
              <a:off x="3735697" y="1375812"/>
              <a:ext cx="2192400" cy="46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910F61-0E19-7E1F-F59E-C37E35A15F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7697" y="1358172"/>
                <a:ext cx="2228040" cy="46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FD1AC6-F76F-56B4-7254-CA6A0C38AF2D}"/>
                  </a:ext>
                </a:extLst>
              </p14:cNvPr>
              <p14:cNvContentPartPr/>
              <p14:nvPr/>
            </p14:nvContentPartPr>
            <p14:xfrm>
              <a:off x="7275937" y="5643252"/>
              <a:ext cx="443160" cy="28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FD1AC6-F76F-56B4-7254-CA6A0C38AF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7937" y="5625612"/>
                <a:ext cx="4788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6DF8EE-941A-B407-BDFF-7089E343E5FF}"/>
                  </a:ext>
                </a:extLst>
              </p14:cNvPr>
              <p14:cNvContentPartPr/>
              <p14:nvPr/>
            </p14:nvContentPartPr>
            <p14:xfrm>
              <a:off x="7364137" y="1704132"/>
              <a:ext cx="1082880" cy="4224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6DF8EE-941A-B407-BDFF-7089E343E5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6137" y="1686132"/>
                <a:ext cx="1118520" cy="4260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76951F-29AE-512B-F27A-149DB185CF0D}"/>
              </a:ext>
            </a:extLst>
          </p:cNvPr>
          <p:cNvCxnSpPr>
            <a:cxnSpLocks/>
          </p:cNvCxnSpPr>
          <p:nvPr/>
        </p:nvCxnSpPr>
        <p:spPr>
          <a:xfrm flipH="1">
            <a:off x="5378245" y="5306956"/>
            <a:ext cx="137652" cy="383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6EE5BA-58FE-2B29-68C1-061EB2CE770C}"/>
              </a:ext>
            </a:extLst>
          </p:cNvPr>
          <p:cNvSpPr txBox="1"/>
          <p:nvPr/>
        </p:nvSpPr>
        <p:spPr>
          <a:xfrm rot="17653540">
            <a:off x="5146385" y="4473870"/>
            <a:ext cx="130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8 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5B2C91-B754-FF30-2CEF-886BD486DA2A}"/>
              </a:ext>
            </a:extLst>
          </p:cNvPr>
          <p:cNvCxnSpPr>
            <a:cxnSpLocks/>
          </p:cNvCxnSpPr>
          <p:nvPr/>
        </p:nvCxnSpPr>
        <p:spPr>
          <a:xfrm flipV="1">
            <a:off x="5947616" y="3914139"/>
            <a:ext cx="148384" cy="382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BDFE5E2-CDF6-38E3-930B-F86765F1DB51}"/>
              </a:ext>
            </a:extLst>
          </p:cNvPr>
          <p:cNvSpPr txBox="1"/>
          <p:nvPr/>
        </p:nvSpPr>
        <p:spPr>
          <a:xfrm rot="938786">
            <a:off x="5982133" y="1199045"/>
            <a:ext cx="150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46 mm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4529BD-6D99-B9F7-79A1-65CBC0EB6684}"/>
              </a:ext>
            </a:extLst>
          </p:cNvPr>
          <p:cNvSpPr/>
          <p:nvPr/>
        </p:nvSpPr>
        <p:spPr>
          <a:xfrm>
            <a:off x="6046839" y="364776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28A81C-1129-9E8F-29BC-58C3FB71C9D3}"/>
              </a:ext>
            </a:extLst>
          </p:cNvPr>
          <p:cNvCxnSpPr>
            <a:cxnSpLocks/>
          </p:cNvCxnSpPr>
          <p:nvPr/>
        </p:nvCxnSpPr>
        <p:spPr>
          <a:xfrm flipH="1">
            <a:off x="6174923" y="3264310"/>
            <a:ext cx="503459" cy="3834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09C731-3AC4-CA39-BBCE-C6654FEFB71D}"/>
              </a:ext>
            </a:extLst>
          </p:cNvPr>
          <p:cNvCxnSpPr>
            <a:cxnSpLocks/>
          </p:cNvCxnSpPr>
          <p:nvPr/>
        </p:nvCxnSpPr>
        <p:spPr>
          <a:xfrm flipV="1">
            <a:off x="7147072" y="2490065"/>
            <a:ext cx="581161" cy="4301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7D87CA-34EB-8E08-CE71-4816FB7F6898}"/>
              </a:ext>
            </a:extLst>
          </p:cNvPr>
          <p:cNvSpPr txBox="1"/>
          <p:nvPr/>
        </p:nvSpPr>
        <p:spPr>
          <a:xfrm>
            <a:off x="6735885" y="2805583"/>
            <a:ext cx="48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93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ED5B3-A1D9-1B44-B277-4A081B16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4D08D-6C87-06F8-2013-CC6A19320173}"/>
              </a:ext>
            </a:extLst>
          </p:cNvPr>
          <p:cNvSpPr txBox="1"/>
          <p:nvPr/>
        </p:nvSpPr>
        <p:spPr>
          <a:xfrm>
            <a:off x="2981015" y="0"/>
            <a:ext cx="622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missing length?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C8E7C221-D7AA-5269-0025-7A67D8A8DD02}"/>
              </a:ext>
            </a:extLst>
          </p:cNvPr>
          <p:cNvSpPr/>
          <p:nvPr/>
        </p:nvSpPr>
        <p:spPr>
          <a:xfrm rot="9097660">
            <a:off x="4021391" y="1622323"/>
            <a:ext cx="4149213" cy="4149213"/>
          </a:xfrm>
          <a:prstGeom prst="pie">
            <a:avLst>
              <a:gd name="adj1" fmla="val 19423962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199500-6446-C85F-CA91-15F003DD878F}"/>
                  </a:ext>
                </a:extLst>
              </p14:cNvPr>
              <p14:cNvContentPartPr/>
              <p14:nvPr/>
            </p14:nvContentPartPr>
            <p14:xfrm>
              <a:off x="4690057" y="5756652"/>
              <a:ext cx="289440" cy="2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1959A6-4078-C794-B1A9-DAF904785F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2057" y="5738652"/>
                <a:ext cx="325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8246F5-E988-7F61-D107-172C7AD800E7}"/>
                  </a:ext>
                </a:extLst>
              </p14:cNvPr>
              <p14:cNvContentPartPr/>
              <p14:nvPr/>
            </p14:nvContentPartPr>
            <p14:xfrm>
              <a:off x="3735697" y="1375812"/>
              <a:ext cx="2192400" cy="46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910F61-0E19-7E1F-F59E-C37E35A15F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7697" y="1358172"/>
                <a:ext cx="2228040" cy="46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533D38-95DE-9FFE-5249-574E384B906E}"/>
                  </a:ext>
                </a:extLst>
              </p14:cNvPr>
              <p14:cNvContentPartPr/>
              <p14:nvPr/>
            </p14:nvContentPartPr>
            <p14:xfrm>
              <a:off x="7275937" y="5643252"/>
              <a:ext cx="443160" cy="28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FD1AC6-F76F-56B4-7254-CA6A0C38AF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7937" y="5625612"/>
                <a:ext cx="4788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924749-B4A6-32E2-027B-16B88CB1B00F}"/>
                  </a:ext>
                </a:extLst>
              </p14:cNvPr>
              <p14:cNvContentPartPr/>
              <p14:nvPr/>
            </p14:nvContentPartPr>
            <p14:xfrm>
              <a:off x="7364137" y="1704132"/>
              <a:ext cx="1082880" cy="4224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6DF8EE-941A-B407-BDFF-7089E343E5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6137" y="1686132"/>
                <a:ext cx="1118520" cy="4260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3A5476-27CC-8806-80F7-4CCB068DF01E}"/>
              </a:ext>
            </a:extLst>
          </p:cNvPr>
          <p:cNvCxnSpPr>
            <a:cxnSpLocks/>
          </p:cNvCxnSpPr>
          <p:nvPr/>
        </p:nvCxnSpPr>
        <p:spPr>
          <a:xfrm flipH="1">
            <a:off x="5378245" y="5306956"/>
            <a:ext cx="137652" cy="383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CEEC70-2FD3-3921-F824-949FDF55A2B2}"/>
              </a:ext>
            </a:extLst>
          </p:cNvPr>
          <p:cNvSpPr txBox="1"/>
          <p:nvPr/>
        </p:nvSpPr>
        <p:spPr>
          <a:xfrm rot="17653540">
            <a:off x="5146385" y="4473870"/>
            <a:ext cx="130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8 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836D5D-3F57-ED61-D2E3-0265B6A50D99}"/>
              </a:ext>
            </a:extLst>
          </p:cNvPr>
          <p:cNvCxnSpPr>
            <a:cxnSpLocks/>
          </p:cNvCxnSpPr>
          <p:nvPr/>
        </p:nvCxnSpPr>
        <p:spPr>
          <a:xfrm flipV="1">
            <a:off x="5947616" y="3914139"/>
            <a:ext cx="148384" cy="382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E2F0CB-E1BB-8BFB-2E94-5599C3440EDA}"/>
              </a:ext>
            </a:extLst>
          </p:cNvPr>
          <p:cNvSpPr txBox="1"/>
          <p:nvPr/>
        </p:nvSpPr>
        <p:spPr>
          <a:xfrm rot="938786">
            <a:off x="5982133" y="1199045"/>
            <a:ext cx="150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46 mm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57A279-BF41-F425-58CF-A204CA658809}"/>
              </a:ext>
            </a:extLst>
          </p:cNvPr>
          <p:cNvSpPr/>
          <p:nvPr/>
        </p:nvSpPr>
        <p:spPr>
          <a:xfrm>
            <a:off x="6046839" y="364776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678C9C-B463-E0CE-A5F3-D28ABD71B379}"/>
              </a:ext>
            </a:extLst>
          </p:cNvPr>
          <p:cNvCxnSpPr>
            <a:cxnSpLocks/>
          </p:cNvCxnSpPr>
          <p:nvPr/>
        </p:nvCxnSpPr>
        <p:spPr>
          <a:xfrm flipH="1">
            <a:off x="6174923" y="3264310"/>
            <a:ext cx="503459" cy="3834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BCD1AB-C45B-44BE-09F2-E85018A18D48}"/>
              </a:ext>
            </a:extLst>
          </p:cNvPr>
          <p:cNvCxnSpPr>
            <a:cxnSpLocks/>
          </p:cNvCxnSpPr>
          <p:nvPr/>
        </p:nvCxnSpPr>
        <p:spPr>
          <a:xfrm flipV="1">
            <a:off x="7147072" y="2490065"/>
            <a:ext cx="581161" cy="4301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55BBB75-E18B-CB8B-C06D-0B9C7DC8B161}"/>
              </a:ext>
            </a:extLst>
          </p:cNvPr>
          <p:cNvSpPr txBox="1"/>
          <p:nvPr/>
        </p:nvSpPr>
        <p:spPr>
          <a:xfrm>
            <a:off x="6735885" y="2805583"/>
            <a:ext cx="48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CD7F6-290C-3A8E-3777-9372244A6D2B}"/>
              </a:ext>
            </a:extLst>
          </p:cNvPr>
          <p:cNvSpPr txBox="1"/>
          <p:nvPr/>
        </p:nvSpPr>
        <p:spPr>
          <a:xfrm>
            <a:off x="9049935" y="2994373"/>
            <a:ext cx="287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? = 8 mm</a:t>
            </a:r>
          </a:p>
        </p:txBody>
      </p:sp>
    </p:spTree>
    <p:extLst>
      <p:ext uri="{BB962C8B-B14F-4D97-AF65-F5344CB8AC3E}">
        <p14:creationId xmlns:p14="http://schemas.microsoft.com/office/powerpoint/2010/main" val="32381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FA54B-3B2A-73CF-77C9-A63404E97BA1}"/>
              </a:ext>
            </a:extLst>
          </p:cNvPr>
          <p:cNvSpPr txBox="1"/>
          <p:nvPr/>
        </p:nvSpPr>
        <p:spPr>
          <a:xfrm>
            <a:off x="1671483" y="0"/>
            <a:ext cx="884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Which point corresponds to the centre?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4F86C52F-99ED-25D1-1B6E-E1D534E471B9}"/>
              </a:ext>
            </a:extLst>
          </p:cNvPr>
          <p:cNvSpPr/>
          <p:nvPr/>
        </p:nvSpPr>
        <p:spPr>
          <a:xfrm rot="3477707">
            <a:off x="3888658" y="1347019"/>
            <a:ext cx="4414684" cy="4414684"/>
          </a:xfrm>
          <a:prstGeom prst="pie">
            <a:avLst>
              <a:gd name="adj1" fmla="val 2358667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0BE229B-2D3E-DE9D-7A3F-82E1007AFC65}"/>
              </a:ext>
            </a:extLst>
          </p:cNvPr>
          <p:cNvSpPr/>
          <p:nvPr/>
        </p:nvSpPr>
        <p:spPr>
          <a:xfrm>
            <a:off x="5943600" y="3429000"/>
            <a:ext cx="304800" cy="2750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E9D855C6-F8C4-674C-D09E-675E596EB6D8}"/>
              </a:ext>
            </a:extLst>
          </p:cNvPr>
          <p:cNvSpPr/>
          <p:nvPr/>
        </p:nvSpPr>
        <p:spPr>
          <a:xfrm>
            <a:off x="7826478" y="2263877"/>
            <a:ext cx="304800" cy="275063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314BBD0-EE36-0E1A-5289-79CE98EC8139}"/>
              </a:ext>
            </a:extLst>
          </p:cNvPr>
          <p:cNvSpPr/>
          <p:nvPr/>
        </p:nvSpPr>
        <p:spPr>
          <a:xfrm>
            <a:off x="5638800" y="5592096"/>
            <a:ext cx="304800" cy="275063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882FBC7-3FD7-4DC7-7101-0ABE2C031085}"/>
              </a:ext>
            </a:extLst>
          </p:cNvPr>
          <p:cNvSpPr/>
          <p:nvPr/>
        </p:nvSpPr>
        <p:spPr>
          <a:xfrm>
            <a:off x="3854245" y="2737396"/>
            <a:ext cx="304800" cy="27506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647DB43-16A2-F2F2-E28F-8EA8426F0523}"/>
              </a:ext>
            </a:extLst>
          </p:cNvPr>
          <p:cNvSpPr/>
          <p:nvPr/>
        </p:nvSpPr>
        <p:spPr>
          <a:xfrm>
            <a:off x="5299587" y="2960599"/>
            <a:ext cx="304800" cy="275063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5C890-2E7A-FF8B-E688-D7E9C204B8D7}"/>
              </a:ext>
            </a:extLst>
          </p:cNvPr>
          <p:cNvSpPr txBox="1"/>
          <p:nvPr/>
        </p:nvSpPr>
        <p:spPr>
          <a:xfrm>
            <a:off x="8131278" y="2152621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84181-9C03-1C99-C44C-6FF556A69030}"/>
              </a:ext>
            </a:extLst>
          </p:cNvPr>
          <p:cNvSpPr txBox="1"/>
          <p:nvPr/>
        </p:nvSpPr>
        <p:spPr>
          <a:xfrm>
            <a:off x="6253316" y="344310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B4B2D-D742-7EED-022F-FA242336706D}"/>
              </a:ext>
            </a:extLst>
          </p:cNvPr>
          <p:cNvSpPr txBox="1"/>
          <p:nvPr/>
        </p:nvSpPr>
        <p:spPr>
          <a:xfrm>
            <a:off x="5923936" y="557166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7AEB8-9E22-59FB-9DEC-BD27215C7E00}"/>
              </a:ext>
            </a:extLst>
          </p:cNvPr>
          <p:cNvSpPr txBox="1"/>
          <p:nvPr/>
        </p:nvSpPr>
        <p:spPr>
          <a:xfrm>
            <a:off x="3313471" y="2538940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AA0E-864B-EEB5-1B37-A35F7C5F4E9E}"/>
              </a:ext>
            </a:extLst>
          </p:cNvPr>
          <p:cNvSpPr txBox="1"/>
          <p:nvPr/>
        </p:nvSpPr>
        <p:spPr>
          <a:xfrm>
            <a:off x="5334000" y="2503140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471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09E90-0C68-B7C7-77BC-839EBFC8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588E4B-2CAA-47D8-BF94-364884BB45E5}"/>
              </a:ext>
            </a:extLst>
          </p:cNvPr>
          <p:cNvSpPr txBox="1"/>
          <p:nvPr/>
        </p:nvSpPr>
        <p:spPr>
          <a:xfrm>
            <a:off x="1671483" y="0"/>
            <a:ext cx="884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Which point corresponds to the centre?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CD1A36CF-A7E5-C439-67ED-1BA47D1059E6}"/>
              </a:ext>
            </a:extLst>
          </p:cNvPr>
          <p:cNvSpPr/>
          <p:nvPr/>
        </p:nvSpPr>
        <p:spPr>
          <a:xfrm rot="3477707">
            <a:off x="3888658" y="1347019"/>
            <a:ext cx="4414684" cy="4414684"/>
          </a:xfrm>
          <a:prstGeom prst="pie">
            <a:avLst>
              <a:gd name="adj1" fmla="val 2358667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4A33CB4-366C-288C-3254-D5A019BB0A27}"/>
              </a:ext>
            </a:extLst>
          </p:cNvPr>
          <p:cNvSpPr/>
          <p:nvPr/>
        </p:nvSpPr>
        <p:spPr>
          <a:xfrm>
            <a:off x="5943600" y="3429000"/>
            <a:ext cx="304800" cy="2750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039095ED-BB7F-FA01-52B1-E25F0B636CB6}"/>
              </a:ext>
            </a:extLst>
          </p:cNvPr>
          <p:cNvSpPr/>
          <p:nvPr/>
        </p:nvSpPr>
        <p:spPr>
          <a:xfrm>
            <a:off x="7826478" y="2263877"/>
            <a:ext cx="304800" cy="275063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C9DC62B-236C-64E0-A7AF-CB634BE92C3B}"/>
              </a:ext>
            </a:extLst>
          </p:cNvPr>
          <p:cNvSpPr/>
          <p:nvPr/>
        </p:nvSpPr>
        <p:spPr>
          <a:xfrm>
            <a:off x="5638800" y="5592096"/>
            <a:ext cx="304800" cy="275063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0124D3D-C942-2717-0177-2E7500D1E0A7}"/>
              </a:ext>
            </a:extLst>
          </p:cNvPr>
          <p:cNvSpPr/>
          <p:nvPr/>
        </p:nvSpPr>
        <p:spPr>
          <a:xfrm>
            <a:off x="3854245" y="2737396"/>
            <a:ext cx="304800" cy="27506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4B31CD6-FCBD-F827-403A-3386B52EF360}"/>
              </a:ext>
            </a:extLst>
          </p:cNvPr>
          <p:cNvSpPr/>
          <p:nvPr/>
        </p:nvSpPr>
        <p:spPr>
          <a:xfrm>
            <a:off x="5299587" y="2960599"/>
            <a:ext cx="304800" cy="275063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8788A-E5FB-D866-EA5D-D29E8F2972BE}"/>
              </a:ext>
            </a:extLst>
          </p:cNvPr>
          <p:cNvSpPr txBox="1"/>
          <p:nvPr/>
        </p:nvSpPr>
        <p:spPr>
          <a:xfrm>
            <a:off x="8131278" y="2152621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16C24-917F-FAB1-FF75-906367FBCB45}"/>
              </a:ext>
            </a:extLst>
          </p:cNvPr>
          <p:cNvSpPr txBox="1"/>
          <p:nvPr/>
        </p:nvSpPr>
        <p:spPr>
          <a:xfrm>
            <a:off x="6253316" y="344310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5F4A9-833C-56D6-D42A-D6D0F9DA660D}"/>
              </a:ext>
            </a:extLst>
          </p:cNvPr>
          <p:cNvSpPr txBox="1"/>
          <p:nvPr/>
        </p:nvSpPr>
        <p:spPr>
          <a:xfrm>
            <a:off x="5923936" y="5571665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47F5B-79D7-A7E3-5892-309D7BEB8FF6}"/>
              </a:ext>
            </a:extLst>
          </p:cNvPr>
          <p:cNvSpPr txBox="1"/>
          <p:nvPr/>
        </p:nvSpPr>
        <p:spPr>
          <a:xfrm>
            <a:off x="3313471" y="2538940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D1F13-A3DE-F4DA-D993-C12E1025CEA5}"/>
              </a:ext>
            </a:extLst>
          </p:cNvPr>
          <p:cNvSpPr txBox="1"/>
          <p:nvPr/>
        </p:nvSpPr>
        <p:spPr>
          <a:xfrm>
            <a:off x="5334000" y="2503140"/>
            <a:ext cx="52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C4388-4706-C15B-2869-5CADFC5A9054}"/>
              </a:ext>
            </a:extLst>
          </p:cNvPr>
          <p:cNvSpPr txBox="1"/>
          <p:nvPr/>
        </p:nvSpPr>
        <p:spPr>
          <a:xfrm>
            <a:off x="10132142" y="3273827"/>
            <a:ext cx="77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0234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77D350-90DE-7711-6870-6609B4F0A34A}"/>
              </a:ext>
            </a:extLst>
          </p:cNvPr>
          <p:cNvSpPr txBox="1"/>
          <p:nvPr/>
        </p:nvSpPr>
        <p:spPr>
          <a:xfrm>
            <a:off x="3154017" y="2721114"/>
            <a:ext cx="588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Discuss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18109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86F692-BDF2-4821-876A-37BCA78ADA18}"/>
              </a:ext>
            </a:extLst>
          </p:cNvPr>
          <p:cNvSpPr/>
          <p:nvPr/>
        </p:nvSpPr>
        <p:spPr>
          <a:xfrm>
            <a:off x="3361954" y="203426"/>
            <a:ext cx="3657600" cy="2522483"/>
          </a:xfrm>
          <a:prstGeom prst="wedgeEllipseCallout">
            <a:avLst>
              <a:gd name="adj1" fmla="val -81851"/>
              <a:gd name="adj2" fmla="val -1335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01B83-505A-88BA-324F-F685A0CE0254}"/>
              </a:ext>
            </a:extLst>
          </p:cNvPr>
          <p:cNvSpPr txBox="1"/>
          <p:nvPr/>
        </p:nvSpPr>
        <p:spPr>
          <a:xfrm>
            <a:off x="3683733" y="926058"/>
            <a:ext cx="301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My best sector yet!</a:t>
            </a:r>
          </a:p>
        </p:txBody>
      </p:sp>
      <p:pic>
        <p:nvPicPr>
          <p:cNvPr id="11" name="Graphic 10" descr="Man in a polo shirt">
            <a:extLst>
              <a:ext uri="{FF2B5EF4-FFF2-40B4-BE49-F238E27FC236}">
                <a16:creationId xmlns:a16="http://schemas.microsoft.com/office/drawing/2014/main" id="{72D63E7B-E46F-51DB-D817-D643AF077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746" y="306000"/>
            <a:ext cx="2088000" cy="655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8EB7314-020D-8A9D-3ABC-E7D9A1EF6157}"/>
              </a:ext>
            </a:extLst>
          </p:cNvPr>
          <p:cNvSpPr/>
          <p:nvPr/>
        </p:nvSpPr>
        <p:spPr>
          <a:xfrm>
            <a:off x="7315200" y="1152939"/>
            <a:ext cx="4552122" cy="45521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8E0478-55FC-DB1B-390B-79B4B82DF1E4}"/>
              </a:ext>
            </a:extLst>
          </p:cNvPr>
          <p:cNvSpPr/>
          <p:nvPr/>
        </p:nvSpPr>
        <p:spPr>
          <a:xfrm>
            <a:off x="9542099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ABF39A-482F-79EE-04C0-1C9A0480E60A}"/>
              </a:ext>
            </a:extLst>
          </p:cNvPr>
          <p:cNvCxnSpPr/>
          <p:nvPr/>
        </p:nvCxnSpPr>
        <p:spPr>
          <a:xfrm flipH="1">
            <a:off x="8209722" y="3985591"/>
            <a:ext cx="1133061" cy="1242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174739-5164-54D5-67AB-6DDB6E483CED}"/>
              </a:ext>
            </a:extLst>
          </p:cNvPr>
          <p:cNvCxnSpPr>
            <a:cxnSpLocks/>
          </p:cNvCxnSpPr>
          <p:nvPr/>
        </p:nvCxnSpPr>
        <p:spPr>
          <a:xfrm>
            <a:off x="9342783" y="3995530"/>
            <a:ext cx="1146365" cy="1530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644D6B-495D-6E9F-7E8A-FA50ADDF657C}"/>
                  </a:ext>
                </a:extLst>
              </p14:cNvPr>
              <p14:cNvContentPartPr/>
              <p14:nvPr/>
            </p14:nvContentPartPr>
            <p14:xfrm>
              <a:off x="9213355" y="4303456"/>
              <a:ext cx="180000" cy="29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644D6B-495D-6E9F-7E8A-FA50ADDF65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5715" y="4285456"/>
                <a:ext cx="215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4915D1-3118-E344-3BD3-10CF33A2C1FC}"/>
                  </a:ext>
                </a:extLst>
              </p14:cNvPr>
              <p14:cNvContentPartPr/>
              <p14:nvPr/>
            </p14:nvContentPartPr>
            <p14:xfrm>
              <a:off x="9054235" y="4542136"/>
              <a:ext cx="459720" cy="31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4915D1-3118-E344-3BD3-10CF33A2C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36235" y="4524136"/>
                <a:ext cx="495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9D24A5B-38BB-CAB4-4C23-1992D9CC17A7}"/>
                  </a:ext>
                </a:extLst>
              </p14:cNvPr>
              <p14:cNvContentPartPr/>
              <p14:nvPr/>
            </p14:nvContentPartPr>
            <p14:xfrm>
              <a:off x="8945155" y="4800256"/>
              <a:ext cx="5403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9D24A5B-38BB-CAB4-4C23-1992D9CC1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7515" y="4782616"/>
                <a:ext cx="576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19BA83-BDE2-A45E-4112-152C48974350}"/>
                  </a:ext>
                </a:extLst>
              </p14:cNvPr>
              <p14:cNvContentPartPr/>
              <p14:nvPr/>
            </p14:nvContentPartPr>
            <p14:xfrm>
              <a:off x="8656795" y="5028856"/>
              <a:ext cx="1183680" cy="51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19BA83-BDE2-A45E-4112-152C489743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9155" y="5011216"/>
                <a:ext cx="1219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016E57B-1446-7262-FBE9-282CDD5D4B89}"/>
                  </a:ext>
                </a:extLst>
              </p14:cNvPr>
              <p14:cNvContentPartPr/>
              <p14:nvPr/>
            </p14:nvContentPartPr>
            <p14:xfrm>
              <a:off x="8577235" y="5287696"/>
              <a:ext cx="1400760" cy="90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016E57B-1446-7262-FBE9-282CDD5D4B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9235" y="5269696"/>
                <a:ext cx="14364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9375FB9-EBE4-3924-286A-13EAB26C80CF}"/>
              </a:ext>
            </a:extLst>
          </p:cNvPr>
          <p:cNvSpPr/>
          <p:nvPr/>
        </p:nvSpPr>
        <p:spPr>
          <a:xfrm>
            <a:off x="8190271" y="5191432"/>
            <a:ext cx="2290916" cy="518777"/>
          </a:xfrm>
          <a:custGeom>
            <a:avLst/>
            <a:gdLst>
              <a:gd name="connsiteX0" fmla="*/ 0 w 2290916"/>
              <a:gd name="connsiteY0" fmla="*/ 0 h 518777"/>
              <a:gd name="connsiteX1" fmla="*/ 255639 w 2290916"/>
              <a:gd name="connsiteY1" fmla="*/ 176981 h 518777"/>
              <a:gd name="connsiteX2" fmla="*/ 629264 w 2290916"/>
              <a:gd name="connsiteY2" fmla="*/ 373626 h 518777"/>
              <a:gd name="connsiteX3" fmla="*/ 1081548 w 2290916"/>
              <a:gd name="connsiteY3" fmla="*/ 501445 h 518777"/>
              <a:gd name="connsiteX4" fmla="*/ 1445342 w 2290916"/>
              <a:gd name="connsiteY4" fmla="*/ 511278 h 518777"/>
              <a:gd name="connsiteX5" fmla="*/ 1927123 w 2290916"/>
              <a:gd name="connsiteY5" fmla="*/ 442452 h 518777"/>
              <a:gd name="connsiteX6" fmla="*/ 2290916 w 2290916"/>
              <a:gd name="connsiteY6" fmla="*/ 324465 h 5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916" h="518777">
                <a:moveTo>
                  <a:pt x="0" y="0"/>
                </a:moveTo>
                <a:cubicBezTo>
                  <a:pt x="75381" y="57355"/>
                  <a:pt x="150762" y="114710"/>
                  <a:pt x="255639" y="176981"/>
                </a:cubicBezTo>
                <a:cubicBezTo>
                  <a:pt x="360516" y="239252"/>
                  <a:pt x="491613" y="319549"/>
                  <a:pt x="629264" y="373626"/>
                </a:cubicBezTo>
                <a:cubicBezTo>
                  <a:pt x="766916" y="427703"/>
                  <a:pt x="945535" y="478503"/>
                  <a:pt x="1081548" y="501445"/>
                </a:cubicBezTo>
                <a:cubicBezTo>
                  <a:pt x="1217561" y="524387"/>
                  <a:pt x="1304413" y="521110"/>
                  <a:pt x="1445342" y="511278"/>
                </a:cubicBezTo>
                <a:cubicBezTo>
                  <a:pt x="1586271" y="501446"/>
                  <a:pt x="1786194" y="473588"/>
                  <a:pt x="1927123" y="442452"/>
                </a:cubicBezTo>
                <a:cubicBezTo>
                  <a:pt x="2068052" y="411317"/>
                  <a:pt x="2179484" y="367891"/>
                  <a:pt x="2290916" y="3244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4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99883-CBEC-5C44-57FB-E8D92E94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FCDB0C5-DDF7-1E80-68BF-82767C9B12BC}"/>
              </a:ext>
            </a:extLst>
          </p:cNvPr>
          <p:cNvSpPr/>
          <p:nvPr/>
        </p:nvSpPr>
        <p:spPr>
          <a:xfrm>
            <a:off x="3361954" y="203426"/>
            <a:ext cx="3657600" cy="2522483"/>
          </a:xfrm>
          <a:prstGeom prst="wedgeEllipseCallout">
            <a:avLst>
              <a:gd name="adj1" fmla="val -81851"/>
              <a:gd name="adj2" fmla="val -1335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9FCEB-17AD-A472-BD0C-62F6EEC2D7E4}"/>
              </a:ext>
            </a:extLst>
          </p:cNvPr>
          <p:cNvSpPr txBox="1"/>
          <p:nvPr/>
        </p:nvSpPr>
        <p:spPr>
          <a:xfrm>
            <a:off x="3683733" y="926058"/>
            <a:ext cx="301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My best sector yet!</a:t>
            </a:r>
          </a:p>
        </p:txBody>
      </p:sp>
      <p:pic>
        <p:nvPicPr>
          <p:cNvPr id="11" name="Graphic 10" descr="Man in a polo shirt">
            <a:extLst>
              <a:ext uri="{FF2B5EF4-FFF2-40B4-BE49-F238E27FC236}">
                <a16:creationId xmlns:a16="http://schemas.microsoft.com/office/drawing/2014/main" id="{1632868E-0C49-214B-3C1B-104C6B8C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746" y="306000"/>
            <a:ext cx="2088000" cy="655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69FFA8-78E8-6D5A-DCDF-C8A7507A92C9}"/>
              </a:ext>
            </a:extLst>
          </p:cNvPr>
          <p:cNvSpPr/>
          <p:nvPr/>
        </p:nvSpPr>
        <p:spPr>
          <a:xfrm>
            <a:off x="7315200" y="1152939"/>
            <a:ext cx="4552122" cy="45521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3B6411-4430-A6F7-5C5A-222BCF3D9595}"/>
              </a:ext>
            </a:extLst>
          </p:cNvPr>
          <p:cNvSpPr/>
          <p:nvPr/>
        </p:nvSpPr>
        <p:spPr>
          <a:xfrm>
            <a:off x="9542099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7F8E4-9943-46A7-D483-B029ABD349C3}"/>
              </a:ext>
            </a:extLst>
          </p:cNvPr>
          <p:cNvCxnSpPr/>
          <p:nvPr/>
        </p:nvCxnSpPr>
        <p:spPr>
          <a:xfrm flipH="1">
            <a:off x="8209722" y="3985591"/>
            <a:ext cx="1133061" cy="1242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26685E-1735-7761-514E-2CB6110F43B3}"/>
              </a:ext>
            </a:extLst>
          </p:cNvPr>
          <p:cNvCxnSpPr>
            <a:cxnSpLocks/>
          </p:cNvCxnSpPr>
          <p:nvPr/>
        </p:nvCxnSpPr>
        <p:spPr>
          <a:xfrm>
            <a:off x="9342783" y="3995530"/>
            <a:ext cx="1146365" cy="1530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F28519-6F0B-DE7F-7C2B-F50D053BB6C7}"/>
                  </a:ext>
                </a:extLst>
              </p14:cNvPr>
              <p14:cNvContentPartPr/>
              <p14:nvPr/>
            </p14:nvContentPartPr>
            <p14:xfrm>
              <a:off x="9213355" y="4303456"/>
              <a:ext cx="180000" cy="29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F28519-6F0B-DE7F-7C2B-F50D053BB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5715" y="4285456"/>
                <a:ext cx="215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DF74C9-0241-5F15-D602-57C9365C869F}"/>
                  </a:ext>
                </a:extLst>
              </p14:cNvPr>
              <p14:cNvContentPartPr/>
              <p14:nvPr/>
            </p14:nvContentPartPr>
            <p14:xfrm>
              <a:off x="9054235" y="4542136"/>
              <a:ext cx="459720" cy="31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DF74C9-0241-5F15-D602-57C9365C86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36235" y="4524136"/>
                <a:ext cx="495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DD8536-FDC1-B8D4-9151-E15D0C92CC30}"/>
                  </a:ext>
                </a:extLst>
              </p14:cNvPr>
              <p14:cNvContentPartPr/>
              <p14:nvPr/>
            </p14:nvContentPartPr>
            <p14:xfrm>
              <a:off x="8945155" y="4800256"/>
              <a:ext cx="5403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DD8536-FDC1-B8D4-9151-E15D0C92CC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7515" y="4782616"/>
                <a:ext cx="576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79A95E6-98CA-F941-73E2-E7B782E82761}"/>
                  </a:ext>
                </a:extLst>
              </p14:cNvPr>
              <p14:cNvContentPartPr/>
              <p14:nvPr/>
            </p14:nvContentPartPr>
            <p14:xfrm>
              <a:off x="8656795" y="5028856"/>
              <a:ext cx="1183680" cy="51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79A95E6-98CA-F941-73E2-E7B782E827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9155" y="5011216"/>
                <a:ext cx="1219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E40477B-5789-D5BF-4E56-954595F194FF}"/>
                  </a:ext>
                </a:extLst>
              </p14:cNvPr>
              <p14:cNvContentPartPr/>
              <p14:nvPr/>
            </p14:nvContentPartPr>
            <p14:xfrm>
              <a:off x="8577235" y="5287696"/>
              <a:ext cx="1400760" cy="90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E40477B-5789-D5BF-4E56-954595F194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9235" y="5269696"/>
                <a:ext cx="14364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5E6818-E509-8300-B19C-0442B35E22B2}"/>
              </a:ext>
            </a:extLst>
          </p:cNvPr>
          <p:cNvSpPr txBox="1"/>
          <p:nvPr/>
        </p:nvSpPr>
        <p:spPr>
          <a:xfrm>
            <a:off x="2798645" y="2815097"/>
            <a:ext cx="45872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The red lines are not radii as they do not extend from the centre of the circle.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To be a sector, a shape must be enclosed by two radii and an arc.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This is not a sector.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96C777-4892-2F66-AC68-941C48FA1C94}"/>
              </a:ext>
            </a:extLst>
          </p:cNvPr>
          <p:cNvSpPr/>
          <p:nvPr/>
        </p:nvSpPr>
        <p:spPr>
          <a:xfrm>
            <a:off x="8190271" y="5191432"/>
            <a:ext cx="2290916" cy="518777"/>
          </a:xfrm>
          <a:custGeom>
            <a:avLst/>
            <a:gdLst>
              <a:gd name="connsiteX0" fmla="*/ 0 w 2290916"/>
              <a:gd name="connsiteY0" fmla="*/ 0 h 518777"/>
              <a:gd name="connsiteX1" fmla="*/ 255639 w 2290916"/>
              <a:gd name="connsiteY1" fmla="*/ 176981 h 518777"/>
              <a:gd name="connsiteX2" fmla="*/ 629264 w 2290916"/>
              <a:gd name="connsiteY2" fmla="*/ 373626 h 518777"/>
              <a:gd name="connsiteX3" fmla="*/ 1081548 w 2290916"/>
              <a:gd name="connsiteY3" fmla="*/ 501445 h 518777"/>
              <a:gd name="connsiteX4" fmla="*/ 1445342 w 2290916"/>
              <a:gd name="connsiteY4" fmla="*/ 511278 h 518777"/>
              <a:gd name="connsiteX5" fmla="*/ 1927123 w 2290916"/>
              <a:gd name="connsiteY5" fmla="*/ 442452 h 518777"/>
              <a:gd name="connsiteX6" fmla="*/ 2290916 w 2290916"/>
              <a:gd name="connsiteY6" fmla="*/ 324465 h 5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916" h="518777">
                <a:moveTo>
                  <a:pt x="0" y="0"/>
                </a:moveTo>
                <a:cubicBezTo>
                  <a:pt x="75381" y="57355"/>
                  <a:pt x="150762" y="114710"/>
                  <a:pt x="255639" y="176981"/>
                </a:cubicBezTo>
                <a:cubicBezTo>
                  <a:pt x="360516" y="239252"/>
                  <a:pt x="491613" y="319549"/>
                  <a:pt x="629264" y="373626"/>
                </a:cubicBezTo>
                <a:cubicBezTo>
                  <a:pt x="766916" y="427703"/>
                  <a:pt x="945535" y="478503"/>
                  <a:pt x="1081548" y="501445"/>
                </a:cubicBezTo>
                <a:cubicBezTo>
                  <a:pt x="1217561" y="524387"/>
                  <a:pt x="1304413" y="521110"/>
                  <a:pt x="1445342" y="511278"/>
                </a:cubicBezTo>
                <a:cubicBezTo>
                  <a:pt x="1586271" y="501446"/>
                  <a:pt x="1786194" y="473588"/>
                  <a:pt x="1927123" y="442452"/>
                </a:cubicBezTo>
                <a:cubicBezTo>
                  <a:pt x="2068052" y="411317"/>
                  <a:pt x="2179484" y="367891"/>
                  <a:pt x="2290916" y="3244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6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A2CF2-FE6D-2500-85B4-98A5C64F1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B2D3116-A346-9945-B441-73B57384DDF3}"/>
              </a:ext>
            </a:extLst>
          </p:cNvPr>
          <p:cNvSpPr/>
          <p:nvPr/>
        </p:nvSpPr>
        <p:spPr>
          <a:xfrm>
            <a:off x="3361954" y="203426"/>
            <a:ext cx="3657600" cy="2522483"/>
          </a:xfrm>
          <a:prstGeom prst="wedgeEllipseCallout">
            <a:avLst>
              <a:gd name="adj1" fmla="val -81851"/>
              <a:gd name="adj2" fmla="val -1335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413D2-311A-E4EB-C68A-DE5494D29F74}"/>
              </a:ext>
            </a:extLst>
          </p:cNvPr>
          <p:cNvSpPr txBox="1"/>
          <p:nvPr/>
        </p:nvSpPr>
        <p:spPr>
          <a:xfrm>
            <a:off x="3683733" y="926058"/>
            <a:ext cx="301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Let me try again…</a:t>
            </a:r>
          </a:p>
        </p:txBody>
      </p:sp>
      <p:pic>
        <p:nvPicPr>
          <p:cNvPr id="11" name="Graphic 10" descr="Man in a polo shirt">
            <a:extLst>
              <a:ext uri="{FF2B5EF4-FFF2-40B4-BE49-F238E27FC236}">
                <a16:creationId xmlns:a16="http://schemas.microsoft.com/office/drawing/2014/main" id="{036E1ED7-6384-B681-0C29-D6F1111ED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746" y="306000"/>
            <a:ext cx="2088000" cy="655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00AE244-15C4-A76C-CBF3-D7D97B22EE64}"/>
              </a:ext>
            </a:extLst>
          </p:cNvPr>
          <p:cNvSpPr/>
          <p:nvPr/>
        </p:nvSpPr>
        <p:spPr>
          <a:xfrm>
            <a:off x="7315200" y="1152939"/>
            <a:ext cx="4552122" cy="45521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67E060-062D-8C7E-2C6E-A1D1E33E09AE}"/>
              </a:ext>
            </a:extLst>
          </p:cNvPr>
          <p:cNvSpPr/>
          <p:nvPr/>
        </p:nvSpPr>
        <p:spPr>
          <a:xfrm>
            <a:off x="9542099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8AB3BA-2FBF-A933-EF9D-B52BDBE58394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8209722" y="3414601"/>
            <a:ext cx="1346776" cy="1813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ED70B4-25C6-99BA-180E-5FBC16D00F22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591261" y="3429000"/>
            <a:ext cx="897887" cy="2097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FB443D-9D10-4A11-B4C1-F0B504BA9D83}"/>
              </a:ext>
            </a:extLst>
          </p:cNvPr>
          <p:cNvCxnSpPr/>
          <p:nvPr/>
        </p:nvCxnSpPr>
        <p:spPr>
          <a:xfrm>
            <a:off x="8209722" y="5227983"/>
            <a:ext cx="2279426" cy="298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C9ABC0-92D6-F1A0-1F4E-5F7D8DAA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51E5F5-C3C0-6717-D449-689C3C8DCD3C}"/>
              </a:ext>
            </a:extLst>
          </p:cNvPr>
          <p:cNvCxnSpPr>
            <a:cxnSpLocks/>
          </p:cNvCxnSpPr>
          <p:nvPr/>
        </p:nvCxnSpPr>
        <p:spPr>
          <a:xfrm>
            <a:off x="2835378" y="5833262"/>
            <a:ext cx="388373" cy="854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27796F-A603-3404-DEB7-CB9B9A7FEF0F}"/>
              </a:ext>
            </a:extLst>
          </p:cNvPr>
          <p:cNvCxnSpPr>
            <a:cxnSpLocks/>
          </p:cNvCxnSpPr>
          <p:nvPr/>
        </p:nvCxnSpPr>
        <p:spPr>
          <a:xfrm flipH="1">
            <a:off x="2824314" y="5603332"/>
            <a:ext cx="1737854" cy="229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1D555D-FE66-134A-7D70-17346E05101D}"/>
              </a:ext>
            </a:extLst>
          </p:cNvPr>
          <p:cNvCxnSpPr/>
          <p:nvPr/>
        </p:nvCxnSpPr>
        <p:spPr>
          <a:xfrm flipV="1">
            <a:off x="2824315" y="5054464"/>
            <a:ext cx="1138085" cy="756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255BBD-3708-EF56-1C15-B470443CFBAA}"/>
              </a:ext>
            </a:extLst>
          </p:cNvPr>
          <p:cNvCxnSpPr>
            <a:cxnSpLocks/>
            <a:stCxn id="23" idx="4"/>
          </p:cNvCxnSpPr>
          <p:nvPr/>
        </p:nvCxnSpPr>
        <p:spPr>
          <a:xfrm flipH="1" flipV="1">
            <a:off x="1455174" y="5369169"/>
            <a:ext cx="1369141" cy="468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7D5256-84B9-58D2-6550-C33EBA1922A1}"/>
              </a:ext>
            </a:extLst>
          </p:cNvPr>
          <p:cNvCxnSpPr/>
          <p:nvPr/>
        </p:nvCxnSpPr>
        <p:spPr>
          <a:xfrm flipV="1">
            <a:off x="2054942" y="2448232"/>
            <a:ext cx="1108584" cy="172064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9F781-F57E-4FCB-58C0-3684DC50BFB8}"/>
              </a:ext>
            </a:extLst>
          </p:cNvPr>
          <p:cNvSpPr txBox="1"/>
          <p:nvPr/>
        </p:nvSpPr>
        <p:spPr>
          <a:xfrm>
            <a:off x="0" y="0"/>
            <a:ext cx="133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C8CBE-1F0B-4056-EFF0-08FB28258CE9}"/>
              </a:ext>
            </a:extLst>
          </p:cNvPr>
          <p:cNvSpPr txBox="1"/>
          <p:nvPr/>
        </p:nvSpPr>
        <p:spPr>
          <a:xfrm>
            <a:off x="-2" y="707886"/>
            <a:ext cx="525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Introduction to Sectors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BB6B9-3D0E-C4F4-166B-124B75C20982}"/>
              </a:ext>
            </a:extLst>
          </p:cNvPr>
          <p:cNvSpPr txBox="1"/>
          <p:nvPr/>
        </p:nvSpPr>
        <p:spPr>
          <a:xfrm>
            <a:off x="10043651" y="0"/>
            <a:ext cx="214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7D871-F33D-024D-717E-518D0844AD4D}"/>
                  </a:ext>
                </a:extLst>
              </p:cNvPr>
              <p:cNvSpPr txBox="1"/>
              <p:nvPr/>
            </p:nvSpPr>
            <p:spPr>
              <a:xfrm>
                <a:off x="88490" y="1730477"/>
                <a:ext cx="577153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sz="2400" dirty="0"/>
                  <a:t>Name the different parts of circle</a:t>
                </a:r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r>
                  <a:rPr lang="en-GB" sz="2400" dirty="0"/>
                  <a:t>Find the missing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5B8A19-E176-D5EC-8EAB-C461FD42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" y="1730477"/>
                <a:ext cx="5771536" cy="3323987"/>
              </a:xfrm>
              <a:prstGeom prst="rect">
                <a:avLst/>
              </a:prstGeom>
              <a:blipFill>
                <a:blip r:embed="rId2"/>
                <a:stretch>
                  <a:fillRect l="-1691" t="-1651" b="-3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CAC6603-704E-4CBC-97C8-79178050C80A}"/>
              </a:ext>
            </a:extLst>
          </p:cNvPr>
          <p:cNvSpPr/>
          <p:nvPr/>
        </p:nvSpPr>
        <p:spPr>
          <a:xfrm>
            <a:off x="1597740" y="2281084"/>
            <a:ext cx="2054942" cy="2054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131FC4-B328-F935-93F1-50BDE9D6F681}"/>
              </a:ext>
            </a:extLst>
          </p:cNvPr>
          <p:cNvSpPr/>
          <p:nvPr/>
        </p:nvSpPr>
        <p:spPr>
          <a:xfrm>
            <a:off x="2576049" y="325939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842543-C76B-054D-33B1-B7A48C3C362F}"/>
              </a:ext>
            </a:extLst>
          </p:cNvPr>
          <p:cNvCxnSpPr/>
          <p:nvPr/>
        </p:nvCxnSpPr>
        <p:spPr>
          <a:xfrm flipH="1">
            <a:off x="2674372" y="3308554"/>
            <a:ext cx="2998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5D2D99-5C40-4085-6FFE-96311C4BEF65}"/>
              </a:ext>
            </a:extLst>
          </p:cNvPr>
          <p:cNvCxnSpPr>
            <a:cxnSpLocks/>
          </p:cNvCxnSpPr>
          <p:nvPr/>
        </p:nvCxnSpPr>
        <p:spPr>
          <a:xfrm>
            <a:off x="3313469" y="3308554"/>
            <a:ext cx="3392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8FBA0A-DD36-79AA-4E84-563D10EE8B6F}"/>
              </a:ext>
            </a:extLst>
          </p:cNvPr>
          <p:cNvSpPr txBox="1"/>
          <p:nvPr/>
        </p:nvSpPr>
        <p:spPr>
          <a:xfrm>
            <a:off x="2957049" y="2967005"/>
            <a:ext cx="4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D8312-EF72-5DE0-25A3-0C21E6DA6DF9}"/>
              </a:ext>
            </a:extLst>
          </p:cNvPr>
          <p:cNvSpPr txBox="1"/>
          <p:nvPr/>
        </p:nvSpPr>
        <p:spPr>
          <a:xfrm>
            <a:off x="2025444" y="3308554"/>
            <a:ext cx="3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05E56-2872-EEC4-9617-F7813349DFC7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1597740" y="2281084"/>
            <a:ext cx="1027471" cy="7519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063B29-CE20-3C86-F902-427F3C7B1DE4}"/>
              </a:ext>
            </a:extLst>
          </p:cNvPr>
          <p:cNvSpPr txBox="1"/>
          <p:nvPr/>
        </p:nvSpPr>
        <p:spPr>
          <a:xfrm>
            <a:off x="2054942" y="2531805"/>
            <a:ext cx="3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74D079-5142-3C52-61A9-0E4428B45A50}"/>
              </a:ext>
            </a:extLst>
          </p:cNvPr>
          <p:cNvSpPr/>
          <p:nvPr/>
        </p:nvSpPr>
        <p:spPr>
          <a:xfrm>
            <a:off x="2775153" y="5739172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C4C24E-33B0-C0F4-6846-0D66794447B3}"/>
                  </a:ext>
                </a:extLst>
              </p14:cNvPr>
              <p14:cNvContentPartPr/>
              <p14:nvPr/>
            </p14:nvContentPartPr>
            <p14:xfrm>
              <a:off x="2487608" y="5555052"/>
              <a:ext cx="590400" cy="167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9E8FDA4-9C84-A8E2-C99E-471C4FC4D7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9968" y="5537052"/>
                <a:ext cx="626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36215D-128A-A2D2-E065-76AF08381256}"/>
                  </a:ext>
                </a:extLst>
              </p14:cNvPr>
              <p14:cNvContentPartPr/>
              <p14:nvPr/>
            </p14:nvContentPartPr>
            <p14:xfrm>
              <a:off x="3362408" y="5496012"/>
              <a:ext cx="158400" cy="23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1DB83F-337E-2B4F-D8C0-03F356888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408" y="5478372"/>
                <a:ext cx="194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E9B75A6-17ED-9D76-A4A6-30875A5E4338}"/>
                  </a:ext>
                </a:extLst>
              </p14:cNvPr>
              <p14:cNvContentPartPr/>
              <p14:nvPr/>
            </p14:nvContentPartPr>
            <p14:xfrm>
              <a:off x="2929688" y="5831172"/>
              <a:ext cx="207000" cy="20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ED11DC-813B-6A6A-5F7D-070A3A771E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2048" y="5813532"/>
                <a:ext cx="242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2374829-3F30-0D55-08F4-9164505AD4C0}"/>
                  </a:ext>
                </a:extLst>
              </p14:cNvPr>
              <p14:cNvContentPartPr/>
              <p14:nvPr/>
            </p14:nvContentPartPr>
            <p14:xfrm>
              <a:off x="2379248" y="5702292"/>
              <a:ext cx="628200" cy="58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714ADF8-DC2F-E067-7502-CF2207AB56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1608" y="5684652"/>
                <a:ext cx="6638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3E5381-031E-4710-B1BF-4840BA993B1D}"/>
                  </a:ext>
                </a:extLst>
              </p:cNvPr>
              <p:cNvSpPr txBox="1"/>
              <p:nvPr/>
            </p:nvSpPr>
            <p:spPr>
              <a:xfrm>
                <a:off x="3625493" y="5281381"/>
                <a:ext cx="5177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37°</m:t>
                      </m:r>
                    </m:oMath>
                  </m:oMathPara>
                </a14:m>
                <a:endParaRPr lang="en-GB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C008A2-FB0B-FFE9-23CB-2141DC9F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93" y="5281381"/>
                <a:ext cx="517770" cy="369332"/>
              </a:xfrm>
              <a:prstGeom prst="rect">
                <a:avLst/>
              </a:prstGeom>
              <a:blipFill>
                <a:blip r:embed="rId11"/>
                <a:stretch>
                  <a:fillRect l="-15294" r="-14118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68A2E0-F984-1238-3551-1CC3939DBEDB}"/>
                  </a:ext>
                </a:extLst>
              </p:cNvPr>
              <p:cNvSpPr txBox="1"/>
              <p:nvPr/>
            </p:nvSpPr>
            <p:spPr>
              <a:xfrm>
                <a:off x="2256352" y="5111572"/>
                <a:ext cx="880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663D82-DF7D-4BB1-EEF6-C3FCEBC1A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52" y="5111572"/>
                <a:ext cx="88033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82A27-63CF-CC5F-4525-716E871A6706}"/>
                  </a:ext>
                </a:extLst>
              </p:cNvPr>
              <p:cNvSpPr txBox="1"/>
              <p:nvPr/>
            </p:nvSpPr>
            <p:spPr>
              <a:xfrm>
                <a:off x="3171157" y="5907595"/>
                <a:ext cx="4615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DC3D07-B32A-BE65-323F-B7D57703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57" y="5907595"/>
                <a:ext cx="4615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67AF6B-34D9-FE1E-F416-529D57C1D77A}"/>
                  </a:ext>
                </a:extLst>
              </p:cNvPr>
              <p:cNvSpPr txBox="1"/>
              <p:nvPr/>
            </p:nvSpPr>
            <p:spPr>
              <a:xfrm>
                <a:off x="1626439" y="5874515"/>
                <a:ext cx="687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142°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B9AB22-5BC5-C34F-274F-C1650A47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9" y="5874515"/>
                <a:ext cx="687689" cy="369332"/>
              </a:xfrm>
              <a:prstGeom prst="rect">
                <a:avLst/>
              </a:prstGeom>
              <a:blipFill>
                <a:blip r:embed="rId14"/>
                <a:stretch>
                  <a:fillRect l="-10619" r="-1061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326386-F30A-A3E4-1A49-DC8CC9A5674B}"/>
              </a:ext>
            </a:extLst>
          </p:cNvPr>
          <p:cNvCxnSpPr/>
          <p:nvPr/>
        </p:nvCxnSpPr>
        <p:spPr>
          <a:xfrm>
            <a:off x="5171768" y="1622323"/>
            <a:ext cx="0" cy="5235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8A0EC4-4347-05AB-A9EC-EA773FC2B3A8}"/>
                  </a:ext>
                </a:extLst>
              </p:cNvPr>
              <p:cNvSpPr txBox="1"/>
              <p:nvPr/>
            </p:nvSpPr>
            <p:spPr>
              <a:xfrm>
                <a:off x="5250425" y="1730477"/>
                <a:ext cx="6174657" cy="502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3) Saskia has 3 dogs and 4 cats. What fraction of her pets are dogs?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4) Is 376 divisible by 5?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5)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360÷8=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6)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7)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8) Simplify fully: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19.2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57.6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8A0EC4-4347-05AB-A9EC-EA773FC2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25" y="1730477"/>
                <a:ext cx="6174657" cy="5026248"/>
              </a:xfrm>
              <a:prstGeom prst="rect">
                <a:avLst/>
              </a:prstGeom>
              <a:blipFill>
                <a:blip r:embed="rId15"/>
                <a:stretch>
                  <a:fillRect l="-1481" t="-971" r="-2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B21847-24C8-6803-7B42-58C97C14A21E}"/>
              </a:ext>
            </a:extLst>
          </p:cNvPr>
          <p:cNvCxnSpPr>
            <a:cxnSpLocks/>
          </p:cNvCxnSpPr>
          <p:nvPr/>
        </p:nvCxnSpPr>
        <p:spPr>
          <a:xfrm>
            <a:off x="10077678" y="4603674"/>
            <a:ext cx="335779" cy="1047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0895593-0936-356A-8989-4D191BD3EA9E}"/>
              </a:ext>
            </a:extLst>
          </p:cNvPr>
          <p:cNvCxnSpPr>
            <a:cxnSpLocks/>
          </p:cNvCxnSpPr>
          <p:nvPr/>
        </p:nvCxnSpPr>
        <p:spPr>
          <a:xfrm flipH="1" flipV="1">
            <a:off x="10066614" y="4603674"/>
            <a:ext cx="1709634" cy="443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FF719C-8FFB-864A-49F8-E37BE1DA0E9D}"/>
              </a:ext>
            </a:extLst>
          </p:cNvPr>
          <p:cNvCxnSpPr>
            <a:cxnSpLocks/>
          </p:cNvCxnSpPr>
          <p:nvPr/>
        </p:nvCxnSpPr>
        <p:spPr>
          <a:xfrm flipV="1">
            <a:off x="10066615" y="3551780"/>
            <a:ext cx="630882" cy="102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32E3331-A1B8-1B8E-4651-02827E7D1840}"/>
              </a:ext>
            </a:extLst>
          </p:cNvPr>
          <p:cNvCxnSpPr>
            <a:cxnSpLocks/>
            <a:stCxn id="51" idx="4"/>
          </p:cNvCxnSpPr>
          <p:nvPr/>
        </p:nvCxnSpPr>
        <p:spPr>
          <a:xfrm flipH="1" flipV="1">
            <a:off x="8697474" y="4139581"/>
            <a:ext cx="1369141" cy="468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08A6FD-EA14-2BF2-E917-7BDA4B0F9250}"/>
              </a:ext>
            </a:extLst>
          </p:cNvPr>
          <p:cNvSpPr/>
          <p:nvPr/>
        </p:nvSpPr>
        <p:spPr>
          <a:xfrm>
            <a:off x="10017453" y="450958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8BE231F-396C-D6C3-203A-F8A1A6FA9774}"/>
                  </a:ext>
                </a:extLst>
              </p:cNvPr>
              <p:cNvSpPr txBox="1"/>
              <p:nvPr/>
            </p:nvSpPr>
            <p:spPr>
              <a:xfrm>
                <a:off x="10594260" y="4100058"/>
                <a:ext cx="947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6D7B9A-AB58-26A1-13FA-3A550788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260" y="4100058"/>
                <a:ext cx="947439" cy="369332"/>
              </a:xfrm>
              <a:prstGeom prst="rect">
                <a:avLst/>
              </a:prstGeom>
              <a:blipFill>
                <a:blip r:embed="rId16"/>
                <a:stretch>
                  <a:fillRect l="-7742" r="-7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8D4AD3F-C8F9-F8F5-73AB-917746BD9650}"/>
                  </a:ext>
                </a:extLst>
              </p:cNvPr>
              <p:cNvSpPr txBox="1"/>
              <p:nvPr/>
            </p:nvSpPr>
            <p:spPr>
              <a:xfrm>
                <a:off x="9147423" y="3773163"/>
                <a:ext cx="119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1EE6FBA-ABB5-D3B1-F7C8-F9E1CD46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23" y="3773163"/>
                <a:ext cx="119268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E448C2-9307-086A-ABDA-607A809CF6DC}"/>
                  </a:ext>
                </a:extLst>
              </p:cNvPr>
              <p:cNvSpPr txBox="1"/>
              <p:nvPr/>
            </p:nvSpPr>
            <p:spPr>
              <a:xfrm>
                <a:off x="10360477" y="5054788"/>
                <a:ext cx="9932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BCA5D48-9799-A403-A13F-20D6DF82B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77" y="5054788"/>
                <a:ext cx="993237" cy="369332"/>
              </a:xfrm>
              <a:prstGeom prst="rect">
                <a:avLst/>
              </a:prstGeom>
              <a:blipFill>
                <a:blip r:embed="rId18"/>
                <a:stretch>
                  <a:fillRect l="-4938" r="-555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F4219E-9721-E2D9-EFE1-E72A4EB08116}"/>
                  </a:ext>
                </a:extLst>
              </p:cNvPr>
              <p:cNvSpPr txBox="1"/>
              <p:nvPr/>
            </p:nvSpPr>
            <p:spPr>
              <a:xfrm>
                <a:off x="8925341" y="4879098"/>
                <a:ext cx="12327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+12°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0CC2C0-F55A-AD53-7571-C08D8BD1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341" y="4879098"/>
                <a:ext cx="1232773" cy="369332"/>
              </a:xfrm>
              <a:prstGeom prst="rect">
                <a:avLst/>
              </a:prstGeom>
              <a:blipFill>
                <a:blip r:embed="rId19"/>
                <a:stretch>
                  <a:fillRect l="-5446" r="-643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3743A1A-FC2E-353E-E0F8-F64A0EF8D6DA}"/>
                  </a:ext>
                </a:extLst>
              </p14:cNvPr>
              <p14:cNvContentPartPr/>
              <p14:nvPr/>
            </p14:nvContentPartPr>
            <p14:xfrm>
              <a:off x="9743768" y="4284724"/>
              <a:ext cx="480240" cy="189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A0996D1-A4BA-8424-B911-5576B3E641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26128" y="4266724"/>
                <a:ext cx="515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AAE9160-DBA4-346D-0BAF-269F62FDF215}"/>
                  </a:ext>
                </a:extLst>
              </p14:cNvPr>
              <p14:cNvContentPartPr/>
              <p14:nvPr/>
            </p14:nvContentPartPr>
            <p14:xfrm>
              <a:off x="10353248" y="4168444"/>
              <a:ext cx="118800" cy="521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E88AFB-3811-0CAF-91A8-0247B8C8CE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35608" y="4150804"/>
                <a:ext cx="1544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BC3C635-F56C-951F-DBD0-0FD87755B958}"/>
                  </a:ext>
                </a:extLst>
              </p14:cNvPr>
              <p14:cNvContentPartPr/>
              <p14:nvPr/>
            </p14:nvContentPartPr>
            <p14:xfrm>
              <a:off x="10235168" y="4779364"/>
              <a:ext cx="399960" cy="284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C78A78-0537-0D46-CA89-55307146F6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17528" y="4761364"/>
                <a:ext cx="435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21A1C54-56C8-8EC6-EFA5-0925D8DA2B9B}"/>
                  </a:ext>
                </a:extLst>
              </p14:cNvPr>
              <p14:cNvContentPartPr/>
              <p14:nvPr/>
            </p14:nvContentPartPr>
            <p14:xfrm>
              <a:off x="9851768" y="4561924"/>
              <a:ext cx="288000" cy="28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A34225-81A9-4ED7-C2B5-15895F1459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33768" y="4544284"/>
                <a:ext cx="3236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FC0277-5389-5E80-A738-32D29CC4B591}"/>
                  </a:ext>
                </a:extLst>
              </p:cNvPr>
              <p:cNvSpPr txBox="1"/>
              <p:nvPr/>
            </p:nvSpPr>
            <p:spPr>
              <a:xfrm>
                <a:off x="9478299" y="3074542"/>
                <a:ext cx="1465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9) Find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013817-BC53-D95E-AADF-C37310E35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299" y="3074542"/>
                <a:ext cx="1465005" cy="461665"/>
              </a:xfrm>
              <a:prstGeom prst="rect">
                <a:avLst/>
              </a:prstGeom>
              <a:blipFill>
                <a:blip r:embed="rId28"/>
                <a:stretch>
                  <a:fillRect l="-66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27C7BF-1091-BB41-A2A0-8F9AC1A06A63}"/>
                  </a:ext>
                </a:extLst>
              </p:cNvPr>
              <p:cNvSpPr txBox="1"/>
              <p:nvPr/>
            </p:nvSpPr>
            <p:spPr>
              <a:xfrm>
                <a:off x="11464410" y="1622323"/>
                <a:ext cx="272510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27C7BF-1091-BB41-A2A0-8F9AC1A06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410" y="1622323"/>
                <a:ext cx="272510" cy="80791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EF2E3B2-4157-08C8-173E-328F540E9A34}"/>
              </a:ext>
            </a:extLst>
          </p:cNvPr>
          <p:cNvSpPr txBox="1"/>
          <p:nvPr/>
        </p:nvSpPr>
        <p:spPr>
          <a:xfrm>
            <a:off x="8363177" y="2782154"/>
            <a:ext cx="66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BF44D5-D4E9-8AC1-9FF5-53CC8FB0741D}"/>
              </a:ext>
            </a:extLst>
          </p:cNvPr>
          <p:cNvSpPr txBox="1"/>
          <p:nvPr/>
        </p:nvSpPr>
        <p:spPr>
          <a:xfrm>
            <a:off x="-9833" y="2361370"/>
            <a:ext cx="185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? = </a:t>
            </a:r>
            <a:r>
              <a:rPr lang="en-GB" sz="2800" dirty="0">
                <a:solidFill>
                  <a:schemeClr val="accent6"/>
                </a:solidFill>
              </a:rPr>
              <a:t>Chord</a:t>
            </a:r>
            <a:r>
              <a:rPr lang="en-GB" sz="2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66C9E-A0A1-13B1-60A9-419D70619309}"/>
              </a:ext>
            </a:extLst>
          </p:cNvPr>
          <p:cNvSpPr txBox="1"/>
          <p:nvPr/>
        </p:nvSpPr>
        <p:spPr>
          <a:xfrm>
            <a:off x="3271371" y="2181413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? =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chemeClr val="accent6"/>
                </a:solidFill>
              </a:rPr>
              <a:t>Diameter</a:t>
            </a:r>
            <a:r>
              <a:rPr lang="en-GB" sz="2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171FA-DDC0-0BA7-1322-63CBCB3C6A85}"/>
              </a:ext>
            </a:extLst>
          </p:cNvPr>
          <p:cNvSpPr txBox="1"/>
          <p:nvPr/>
        </p:nvSpPr>
        <p:spPr>
          <a:xfrm>
            <a:off x="3625640" y="2955325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? = </a:t>
            </a:r>
            <a:r>
              <a:rPr lang="en-GB" sz="2400" dirty="0">
                <a:solidFill>
                  <a:schemeClr val="accent6"/>
                </a:solidFill>
              </a:rPr>
              <a:t>Radius</a:t>
            </a:r>
            <a:r>
              <a:rPr lang="en-GB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9F3227-D543-05E6-8886-FE3B17C5EF22}"/>
                  </a:ext>
                </a:extLst>
              </p:cNvPr>
              <p:cNvSpPr txBox="1"/>
              <p:nvPr/>
            </p:nvSpPr>
            <p:spPr>
              <a:xfrm>
                <a:off x="3613679" y="5940582"/>
                <a:ext cx="14647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=58°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9F3227-D543-05E6-8886-FE3B17C5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679" y="5940582"/>
                <a:ext cx="1464753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F2BBF8F-32CF-2583-6A12-0E6AC7245D95}"/>
              </a:ext>
            </a:extLst>
          </p:cNvPr>
          <p:cNvSpPr txBox="1"/>
          <p:nvPr/>
        </p:nvSpPr>
        <p:spPr>
          <a:xfrm>
            <a:off x="7052607" y="3511553"/>
            <a:ext cx="43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2A1EC6-043D-D04A-9EE5-06F96BB5B224}"/>
                  </a:ext>
                </a:extLst>
              </p:cNvPr>
              <p:cNvSpPr txBox="1"/>
              <p:nvPr/>
            </p:nvSpPr>
            <p:spPr>
              <a:xfrm>
                <a:off x="7960026" y="4168444"/>
                <a:ext cx="272510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2A1EC6-043D-D04A-9EE5-06F96BB5B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026" y="4168444"/>
                <a:ext cx="272510" cy="80509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89A91C-FCAF-C05E-2062-0203140C690F}"/>
                  </a:ext>
                </a:extLst>
              </p:cNvPr>
              <p:cNvSpPr txBox="1"/>
              <p:nvPr/>
            </p:nvSpPr>
            <p:spPr>
              <a:xfrm>
                <a:off x="7985084" y="5119538"/>
                <a:ext cx="27251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89A91C-FCAF-C05E-2062-0203140C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084" y="5119538"/>
                <a:ext cx="272510" cy="809452"/>
              </a:xfrm>
              <a:prstGeom prst="rect">
                <a:avLst/>
              </a:prstGeom>
              <a:blipFill>
                <a:blip r:embed="rId32"/>
                <a:stretch>
                  <a:fillRect l="-2222" r="-4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69CC964-FDBD-AA25-8A9E-6C47ED2D89CF}"/>
                  </a:ext>
                </a:extLst>
              </p:cNvPr>
              <p:cNvSpPr txBox="1"/>
              <p:nvPr/>
            </p:nvSpPr>
            <p:spPr>
              <a:xfrm>
                <a:off x="8455212" y="5907595"/>
                <a:ext cx="27251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69CC964-FDBD-AA25-8A9E-6C47ED2D8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12" y="5907595"/>
                <a:ext cx="272510" cy="8094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383335-DA98-A784-5132-F892B0CF6E6A}"/>
                  </a:ext>
                </a:extLst>
              </p:cNvPr>
              <p:cNvSpPr txBox="1"/>
              <p:nvPr/>
            </p:nvSpPr>
            <p:spPr>
              <a:xfrm>
                <a:off x="9934727" y="5772831"/>
                <a:ext cx="1147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383335-DA98-A784-5132-F892B0CF6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27" y="5772831"/>
                <a:ext cx="1147686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1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28" grpId="0"/>
      <p:bldP spid="30" grpId="0"/>
      <p:bldP spid="31" grpId="0"/>
      <p:bldP spid="36" grpId="0"/>
      <p:bldP spid="41" grpId="0"/>
      <p:bldP spid="4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FCFC8-5AA6-C173-7B17-34FE3902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2DFA949-048C-14BA-9F8C-1DA2538E562D}"/>
              </a:ext>
            </a:extLst>
          </p:cNvPr>
          <p:cNvSpPr/>
          <p:nvPr/>
        </p:nvSpPr>
        <p:spPr>
          <a:xfrm>
            <a:off x="3361954" y="203426"/>
            <a:ext cx="3657600" cy="2522483"/>
          </a:xfrm>
          <a:prstGeom prst="wedgeEllipseCallout">
            <a:avLst>
              <a:gd name="adj1" fmla="val -81851"/>
              <a:gd name="adj2" fmla="val -1335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07C3F-7A6B-EEC0-DFFA-CF59450F9063}"/>
              </a:ext>
            </a:extLst>
          </p:cNvPr>
          <p:cNvSpPr txBox="1"/>
          <p:nvPr/>
        </p:nvSpPr>
        <p:spPr>
          <a:xfrm>
            <a:off x="3683733" y="926058"/>
            <a:ext cx="301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Let me try again…</a:t>
            </a:r>
          </a:p>
        </p:txBody>
      </p:sp>
      <p:pic>
        <p:nvPicPr>
          <p:cNvPr id="11" name="Graphic 10" descr="Man in a polo shirt">
            <a:extLst>
              <a:ext uri="{FF2B5EF4-FFF2-40B4-BE49-F238E27FC236}">
                <a16:creationId xmlns:a16="http://schemas.microsoft.com/office/drawing/2014/main" id="{43511907-7972-3A9F-86B5-998092BD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746" y="306000"/>
            <a:ext cx="2088000" cy="655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C47EDD8-FA8A-9F02-1328-D0E6E17096C4}"/>
              </a:ext>
            </a:extLst>
          </p:cNvPr>
          <p:cNvSpPr/>
          <p:nvPr/>
        </p:nvSpPr>
        <p:spPr>
          <a:xfrm>
            <a:off x="7315200" y="1152939"/>
            <a:ext cx="4552122" cy="45521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BCBC3D-26F2-803A-8C99-6DD0DC69672D}"/>
              </a:ext>
            </a:extLst>
          </p:cNvPr>
          <p:cNvSpPr/>
          <p:nvPr/>
        </p:nvSpPr>
        <p:spPr>
          <a:xfrm>
            <a:off x="9542099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C4F202-2702-D5B1-5567-CB383323A207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8209722" y="3414601"/>
            <a:ext cx="1346776" cy="1813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846690-24B3-16E4-54D6-BCDB479B0623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591261" y="3429000"/>
            <a:ext cx="897887" cy="2097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B62F8F-F5EC-F301-7E35-2D3524A9FEC4}"/>
              </a:ext>
            </a:extLst>
          </p:cNvPr>
          <p:cNvCxnSpPr/>
          <p:nvPr/>
        </p:nvCxnSpPr>
        <p:spPr>
          <a:xfrm>
            <a:off x="8209722" y="5227983"/>
            <a:ext cx="2279426" cy="298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40CFA9-3374-5468-D626-98C0E52A9A4F}"/>
              </a:ext>
            </a:extLst>
          </p:cNvPr>
          <p:cNvSpPr txBox="1"/>
          <p:nvPr/>
        </p:nvSpPr>
        <p:spPr>
          <a:xfrm>
            <a:off x="3416618" y="3377397"/>
            <a:ext cx="3548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This is not a sector as there is no arc.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rgbClr val="00B050"/>
                </a:solidFill>
              </a:rPr>
              <a:t>There is a chord instead of an arc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973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70B6E-B33A-AEE8-A851-110756CF1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F864-B3EE-5E14-D610-9D1C46D11F5E}"/>
              </a:ext>
            </a:extLst>
          </p:cNvPr>
          <p:cNvSpPr txBox="1"/>
          <p:nvPr/>
        </p:nvSpPr>
        <p:spPr>
          <a:xfrm>
            <a:off x="3660913" y="2721114"/>
            <a:ext cx="487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Conceptual Teaching</a:t>
            </a:r>
          </a:p>
        </p:txBody>
      </p:sp>
    </p:spTree>
    <p:extLst>
      <p:ext uri="{BB962C8B-B14F-4D97-AF65-F5344CB8AC3E}">
        <p14:creationId xmlns:p14="http://schemas.microsoft.com/office/powerpoint/2010/main" val="270096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4EFE3-93F4-2EF5-7A46-7BBD2ABAE96D}"/>
              </a:ext>
            </a:extLst>
          </p:cNvPr>
          <p:cNvSpPr txBox="1"/>
          <p:nvPr/>
        </p:nvSpPr>
        <p:spPr>
          <a:xfrm>
            <a:off x="2310580" y="0"/>
            <a:ext cx="757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and Minor Sectors and Arcs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0A44B4-95CB-F7A0-48D9-538A6D7AB151}"/>
              </a:ext>
            </a:extLst>
          </p:cNvPr>
          <p:cNvSpPr/>
          <p:nvPr/>
        </p:nvSpPr>
        <p:spPr>
          <a:xfrm>
            <a:off x="560438" y="1678858"/>
            <a:ext cx="3500283" cy="35002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E9D89-765B-C8DB-5FC0-26B4CB23B3D1}"/>
              </a:ext>
            </a:extLst>
          </p:cNvPr>
          <p:cNvSpPr txBox="1"/>
          <p:nvPr/>
        </p:nvSpPr>
        <p:spPr>
          <a:xfrm>
            <a:off x="4365522" y="1317523"/>
            <a:ext cx="346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Start with 2 circles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2E0F3-9E0D-61E3-4596-9B33FEA1D927}"/>
              </a:ext>
            </a:extLst>
          </p:cNvPr>
          <p:cNvSpPr txBox="1"/>
          <p:nvPr/>
        </p:nvSpPr>
        <p:spPr>
          <a:xfrm>
            <a:off x="4498256" y="2187507"/>
            <a:ext cx="319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Mark the centres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2ABE41-A3DB-2980-D2BB-74E2613821AE}"/>
              </a:ext>
            </a:extLst>
          </p:cNvPr>
          <p:cNvSpPr/>
          <p:nvPr/>
        </p:nvSpPr>
        <p:spPr>
          <a:xfrm>
            <a:off x="2261417" y="3330676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BEACC-4E32-5A7E-141A-AB772726A8C3}"/>
              </a:ext>
            </a:extLst>
          </p:cNvPr>
          <p:cNvSpPr txBox="1"/>
          <p:nvPr/>
        </p:nvSpPr>
        <p:spPr>
          <a:xfrm>
            <a:off x="4658030" y="3057492"/>
            <a:ext cx="287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Draw 2 radii on each circle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39EDB9-DF39-FBFA-CF5D-A0DE7B7A5BBD}"/>
              </a:ext>
            </a:extLst>
          </p:cNvPr>
          <p:cNvCxnSpPr>
            <a:cxnSpLocks/>
            <a:stCxn id="9" idx="4"/>
          </p:cNvCxnSpPr>
          <p:nvPr/>
        </p:nvCxnSpPr>
        <p:spPr>
          <a:xfrm flipV="1">
            <a:off x="2310579" y="1678857"/>
            <a:ext cx="352632" cy="1750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25A55B-0A1A-00D1-855A-1D00C7FEB3C0}"/>
              </a:ext>
            </a:extLst>
          </p:cNvPr>
          <p:cNvCxnSpPr>
            <a:cxnSpLocks/>
            <a:stCxn id="9" idx="4"/>
            <a:endCxn id="5" idx="5"/>
          </p:cNvCxnSpPr>
          <p:nvPr/>
        </p:nvCxnSpPr>
        <p:spPr>
          <a:xfrm>
            <a:off x="2310579" y="3428999"/>
            <a:ext cx="1237537" cy="1237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12C800B-6528-BDE7-6D6F-ACB46BAF668F}"/>
              </a:ext>
            </a:extLst>
          </p:cNvPr>
          <p:cNvSpPr/>
          <p:nvPr/>
        </p:nvSpPr>
        <p:spPr>
          <a:xfrm>
            <a:off x="8129947" y="1678857"/>
            <a:ext cx="3500283" cy="35002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CEB82-9B94-B904-B548-B669902BAFD7}"/>
              </a:ext>
            </a:extLst>
          </p:cNvPr>
          <p:cNvSpPr/>
          <p:nvPr/>
        </p:nvSpPr>
        <p:spPr>
          <a:xfrm>
            <a:off x="9830926" y="333067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B7EFAB-1DB8-A3A8-570E-16E14B7163DE}"/>
              </a:ext>
            </a:extLst>
          </p:cNvPr>
          <p:cNvCxnSpPr>
            <a:cxnSpLocks/>
            <a:stCxn id="20" idx="4"/>
          </p:cNvCxnSpPr>
          <p:nvPr/>
        </p:nvCxnSpPr>
        <p:spPr>
          <a:xfrm flipV="1">
            <a:off x="9880088" y="1678857"/>
            <a:ext cx="352632" cy="1750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7FD725-643E-ECAD-46D7-809AC942342B}"/>
              </a:ext>
            </a:extLst>
          </p:cNvPr>
          <p:cNvCxnSpPr>
            <a:cxnSpLocks/>
            <a:stCxn id="20" idx="4"/>
            <a:endCxn id="19" idx="5"/>
          </p:cNvCxnSpPr>
          <p:nvPr/>
        </p:nvCxnSpPr>
        <p:spPr>
          <a:xfrm>
            <a:off x="9880088" y="3428998"/>
            <a:ext cx="1237537" cy="1237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BCD70B-A2A0-E9C6-0E95-F52F3337C8B4}"/>
              </a:ext>
            </a:extLst>
          </p:cNvPr>
          <p:cNvSpPr txBox="1"/>
          <p:nvPr/>
        </p:nvSpPr>
        <p:spPr>
          <a:xfrm>
            <a:off x="282111" y="601639"/>
            <a:ext cx="405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Connect the radii with a minor arc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A1B0C1-FA65-36F2-608F-1EB18C1C1D02}"/>
              </a:ext>
            </a:extLst>
          </p:cNvPr>
          <p:cNvSpPr txBox="1"/>
          <p:nvPr/>
        </p:nvSpPr>
        <p:spPr>
          <a:xfrm>
            <a:off x="7900782" y="601639"/>
            <a:ext cx="405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Connect the radii with a major arc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0E8807-356A-DEFC-CBBB-D71CA24E1CE2}"/>
              </a:ext>
            </a:extLst>
          </p:cNvPr>
          <p:cNvSpPr/>
          <p:nvPr/>
        </p:nvSpPr>
        <p:spPr>
          <a:xfrm>
            <a:off x="2654710" y="1710813"/>
            <a:ext cx="1421213" cy="2949677"/>
          </a:xfrm>
          <a:custGeom>
            <a:avLst/>
            <a:gdLst>
              <a:gd name="connsiteX0" fmla="*/ 0 w 1421213"/>
              <a:gd name="connsiteY0" fmla="*/ 0 h 2949677"/>
              <a:gd name="connsiteX1" fmla="*/ 521109 w 1421213"/>
              <a:gd name="connsiteY1" fmla="*/ 186813 h 2949677"/>
              <a:gd name="connsiteX2" fmla="*/ 904567 w 1421213"/>
              <a:gd name="connsiteY2" fmla="*/ 491613 h 2949677"/>
              <a:gd name="connsiteX3" fmla="*/ 1238864 w 1421213"/>
              <a:gd name="connsiteY3" fmla="*/ 953729 h 2949677"/>
              <a:gd name="connsiteX4" fmla="*/ 1415845 w 1421213"/>
              <a:gd name="connsiteY4" fmla="*/ 1563329 h 2949677"/>
              <a:gd name="connsiteX5" fmla="*/ 1356851 w 1421213"/>
              <a:gd name="connsiteY5" fmla="*/ 2192593 h 2949677"/>
              <a:gd name="connsiteX6" fmla="*/ 1170038 w 1421213"/>
              <a:gd name="connsiteY6" fmla="*/ 2615381 h 2949677"/>
              <a:gd name="connsiteX7" fmla="*/ 894735 w 1421213"/>
              <a:gd name="connsiteY7" fmla="*/ 2949677 h 2949677"/>
              <a:gd name="connsiteX8" fmla="*/ 894735 w 1421213"/>
              <a:gd name="connsiteY8" fmla="*/ 2949677 h 294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213" h="2949677">
                <a:moveTo>
                  <a:pt x="0" y="0"/>
                </a:moveTo>
                <a:cubicBezTo>
                  <a:pt x="185174" y="52439"/>
                  <a:pt x="370348" y="104878"/>
                  <a:pt x="521109" y="186813"/>
                </a:cubicBezTo>
                <a:cubicBezTo>
                  <a:pt x="671870" y="268749"/>
                  <a:pt x="784941" y="363794"/>
                  <a:pt x="904567" y="491613"/>
                </a:cubicBezTo>
                <a:cubicBezTo>
                  <a:pt x="1024193" y="619432"/>
                  <a:pt x="1153651" y="775110"/>
                  <a:pt x="1238864" y="953729"/>
                </a:cubicBezTo>
                <a:cubicBezTo>
                  <a:pt x="1324077" y="1132348"/>
                  <a:pt x="1396181" y="1356852"/>
                  <a:pt x="1415845" y="1563329"/>
                </a:cubicBezTo>
                <a:cubicBezTo>
                  <a:pt x="1435509" y="1769806"/>
                  <a:pt x="1397819" y="2017251"/>
                  <a:pt x="1356851" y="2192593"/>
                </a:cubicBezTo>
                <a:cubicBezTo>
                  <a:pt x="1315883" y="2367935"/>
                  <a:pt x="1247057" y="2489200"/>
                  <a:pt x="1170038" y="2615381"/>
                </a:cubicBezTo>
                <a:cubicBezTo>
                  <a:pt x="1093019" y="2741562"/>
                  <a:pt x="894735" y="2949677"/>
                  <a:pt x="894735" y="2949677"/>
                </a:cubicBezTo>
                <a:lnTo>
                  <a:pt x="894735" y="294967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4EFF136-8826-FD42-3B9E-262D7CC63C4D}"/>
              </a:ext>
            </a:extLst>
          </p:cNvPr>
          <p:cNvSpPr/>
          <p:nvPr/>
        </p:nvSpPr>
        <p:spPr>
          <a:xfrm>
            <a:off x="8125629" y="1686845"/>
            <a:ext cx="2976380" cy="3490726"/>
          </a:xfrm>
          <a:custGeom>
            <a:avLst/>
            <a:gdLst>
              <a:gd name="connsiteX0" fmla="*/ 2101736 w 2976380"/>
              <a:gd name="connsiteY0" fmla="*/ 12746 h 3490726"/>
              <a:gd name="connsiteX1" fmla="*/ 1485510 w 2976380"/>
              <a:gd name="connsiteY1" fmla="*/ 22685 h 3490726"/>
              <a:gd name="connsiteX2" fmla="*/ 899101 w 2976380"/>
              <a:gd name="connsiteY2" fmla="*/ 221468 h 3490726"/>
              <a:gd name="connsiteX3" fmla="*/ 422023 w 2976380"/>
              <a:gd name="connsiteY3" fmla="*/ 609094 h 3490726"/>
              <a:gd name="connsiteX4" fmla="*/ 74154 w 2976380"/>
              <a:gd name="connsiteY4" fmla="*/ 1235259 h 3490726"/>
              <a:gd name="connsiteX5" fmla="*/ 4580 w 2976380"/>
              <a:gd name="connsiteY5" fmla="*/ 1871364 h 3490726"/>
              <a:gd name="connsiteX6" fmla="*/ 153667 w 2976380"/>
              <a:gd name="connsiteY6" fmla="*/ 2437894 h 3490726"/>
              <a:gd name="connsiteX7" fmla="*/ 551232 w 2976380"/>
              <a:gd name="connsiteY7" fmla="*/ 3014364 h 3490726"/>
              <a:gd name="connsiteX8" fmla="*/ 1117762 w 2976380"/>
              <a:gd name="connsiteY8" fmla="*/ 3382112 h 3490726"/>
              <a:gd name="connsiteX9" fmla="*/ 1942710 w 2976380"/>
              <a:gd name="connsiteY9" fmla="*/ 3481503 h 3490726"/>
              <a:gd name="connsiteX10" fmla="*/ 2747780 w 2976380"/>
              <a:gd name="connsiteY10" fmla="*/ 3193268 h 3490726"/>
              <a:gd name="connsiteX11" fmla="*/ 2976380 w 2976380"/>
              <a:gd name="connsiteY11" fmla="*/ 2964668 h 34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380" h="3490726">
                <a:moveTo>
                  <a:pt x="2101736" y="12746"/>
                </a:moveTo>
                <a:cubicBezTo>
                  <a:pt x="1893842" y="322"/>
                  <a:pt x="1685949" y="-12102"/>
                  <a:pt x="1485510" y="22685"/>
                </a:cubicBezTo>
                <a:cubicBezTo>
                  <a:pt x="1285071" y="57472"/>
                  <a:pt x="1076349" y="123733"/>
                  <a:pt x="899101" y="221468"/>
                </a:cubicBezTo>
                <a:cubicBezTo>
                  <a:pt x="721853" y="319203"/>
                  <a:pt x="559514" y="440129"/>
                  <a:pt x="422023" y="609094"/>
                </a:cubicBezTo>
                <a:cubicBezTo>
                  <a:pt x="284532" y="778059"/>
                  <a:pt x="143728" y="1024881"/>
                  <a:pt x="74154" y="1235259"/>
                </a:cubicBezTo>
                <a:cubicBezTo>
                  <a:pt x="4580" y="1445637"/>
                  <a:pt x="-8672" y="1670925"/>
                  <a:pt x="4580" y="1871364"/>
                </a:cubicBezTo>
                <a:cubicBezTo>
                  <a:pt x="17832" y="2071803"/>
                  <a:pt x="62558" y="2247394"/>
                  <a:pt x="153667" y="2437894"/>
                </a:cubicBezTo>
                <a:cubicBezTo>
                  <a:pt x="244776" y="2628394"/>
                  <a:pt x="390550" y="2856994"/>
                  <a:pt x="551232" y="3014364"/>
                </a:cubicBezTo>
                <a:cubicBezTo>
                  <a:pt x="711914" y="3171734"/>
                  <a:pt x="885849" y="3304256"/>
                  <a:pt x="1117762" y="3382112"/>
                </a:cubicBezTo>
                <a:cubicBezTo>
                  <a:pt x="1349675" y="3459968"/>
                  <a:pt x="1671040" y="3512977"/>
                  <a:pt x="1942710" y="3481503"/>
                </a:cubicBezTo>
                <a:cubicBezTo>
                  <a:pt x="2214380" y="3450029"/>
                  <a:pt x="2575502" y="3279407"/>
                  <a:pt x="2747780" y="3193268"/>
                </a:cubicBezTo>
                <a:cubicBezTo>
                  <a:pt x="2920058" y="3107129"/>
                  <a:pt x="2948219" y="3035898"/>
                  <a:pt x="2976380" y="29646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E8742A-24A7-DA56-B336-76E027DBE1C8}"/>
              </a:ext>
            </a:extLst>
          </p:cNvPr>
          <p:cNvSpPr txBox="1"/>
          <p:nvPr/>
        </p:nvSpPr>
        <p:spPr>
          <a:xfrm>
            <a:off x="3938270" y="2394651"/>
            <a:ext cx="188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Minor arc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4283D9-1C35-6CD7-2B18-E5FE65662DEA}"/>
              </a:ext>
            </a:extLst>
          </p:cNvPr>
          <p:cNvSpPr txBox="1"/>
          <p:nvPr/>
        </p:nvSpPr>
        <p:spPr>
          <a:xfrm>
            <a:off x="6332814" y="3136611"/>
            <a:ext cx="188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Major arc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470630-ECBA-BE3A-D654-6484136611AD}"/>
              </a:ext>
            </a:extLst>
          </p:cNvPr>
          <p:cNvSpPr txBox="1"/>
          <p:nvPr/>
        </p:nvSpPr>
        <p:spPr>
          <a:xfrm>
            <a:off x="2589243" y="2644168"/>
            <a:ext cx="1437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Minor Sector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C10462-07C7-20B6-382B-8C7036B1081E}"/>
              </a:ext>
            </a:extLst>
          </p:cNvPr>
          <p:cNvSpPr txBox="1"/>
          <p:nvPr/>
        </p:nvSpPr>
        <p:spPr>
          <a:xfrm>
            <a:off x="8374879" y="2643753"/>
            <a:ext cx="1437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Major Sector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7B9C365-E838-1906-F999-A85A8DAB2EE5}"/>
              </a:ext>
            </a:extLst>
          </p:cNvPr>
          <p:cNvSpPr/>
          <p:nvPr/>
        </p:nvSpPr>
        <p:spPr>
          <a:xfrm>
            <a:off x="8125629" y="1694833"/>
            <a:ext cx="2976380" cy="3490726"/>
          </a:xfrm>
          <a:custGeom>
            <a:avLst/>
            <a:gdLst>
              <a:gd name="connsiteX0" fmla="*/ 2101736 w 2976380"/>
              <a:gd name="connsiteY0" fmla="*/ 12746 h 3490726"/>
              <a:gd name="connsiteX1" fmla="*/ 1485510 w 2976380"/>
              <a:gd name="connsiteY1" fmla="*/ 22685 h 3490726"/>
              <a:gd name="connsiteX2" fmla="*/ 899101 w 2976380"/>
              <a:gd name="connsiteY2" fmla="*/ 221468 h 3490726"/>
              <a:gd name="connsiteX3" fmla="*/ 422023 w 2976380"/>
              <a:gd name="connsiteY3" fmla="*/ 609094 h 3490726"/>
              <a:gd name="connsiteX4" fmla="*/ 74154 w 2976380"/>
              <a:gd name="connsiteY4" fmla="*/ 1235259 h 3490726"/>
              <a:gd name="connsiteX5" fmla="*/ 4580 w 2976380"/>
              <a:gd name="connsiteY5" fmla="*/ 1871364 h 3490726"/>
              <a:gd name="connsiteX6" fmla="*/ 153667 w 2976380"/>
              <a:gd name="connsiteY6" fmla="*/ 2437894 h 3490726"/>
              <a:gd name="connsiteX7" fmla="*/ 551232 w 2976380"/>
              <a:gd name="connsiteY7" fmla="*/ 3014364 h 3490726"/>
              <a:gd name="connsiteX8" fmla="*/ 1117762 w 2976380"/>
              <a:gd name="connsiteY8" fmla="*/ 3382112 h 3490726"/>
              <a:gd name="connsiteX9" fmla="*/ 1942710 w 2976380"/>
              <a:gd name="connsiteY9" fmla="*/ 3481503 h 3490726"/>
              <a:gd name="connsiteX10" fmla="*/ 2747780 w 2976380"/>
              <a:gd name="connsiteY10" fmla="*/ 3193268 h 3490726"/>
              <a:gd name="connsiteX11" fmla="*/ 2976380 w 2976380"/>
              <a:gd name="connsiteY11" fmla="*/ 2964668 h 34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380" h="3490726">
                <a:moveTo>
                  <a:pt x="2101736" y="12746"/>
                </a:moveTo>
                <a:cubicBezTo>
                  <a:pt x="1893842" y="322"/>
                  <a:pt x="1685949" y="-12102"/>
                  <a:pt x="1485510" y="22685"/>
                </a:cubicBezTo>
                <a:cubicBezTo>
                  <a:pt x="1285071" y="57472"/>
                  <a:pt x="1076349" y="123733"/>
                  <a:pt x="899101" y="221468"/>
                </a:cubicBezTo>
                <a:cubicBezTo>
                  <a:pt x="721853" y="319203"/>
                  <a:pt x="559514" y="440129"/>
                  <a:pt x="422023" y="609094"/>
                </a:cubicBezTo>
                <a:cubicBezTo>
                  <a:pt x="284532" y="778059"/>
                  <a:pt x="143728" y="1024881"/>
                  <a:pt x="74154" y="1235259"/>
                </a:cubicBezTo>
                <a:cubicBezTo>
                  <a:pt x="4580" y="1445637"/>
                  <a:pt x="-8672" y="1670925"/>
                  <a:pt x="4580" y="1871364"/>
                </a:cubicBezTo>
                <a:cubicBezTo>
                  <a:pt x="17832" y="2071803"/>
                  <a:pt x="62558" y="2247394"/>
                  <a:pt x="153667" y="2437894"/>
                </a:cubicBezTo>
                <a:cubicBezTo>
                  <a:pt x="244776" y="2628394"/>
                  <a:pt x="390550" y="2856994"/>
                  <a:pt x="551232" y="3014364"/>
                </a:cubicBezTo>
                <a:cubicBezTo>
                  <a:pt x="711914" y="3171734"/>
                  <a:pt x="885849" y="3304256"/>
                  <a:pt x="1117762" y="3382112"/>
                </a:cubicBezTo>
                <a:cubicBezTo>
                  <a:pt x="1349675" y="3459968"/>
                  <a:pt x="1671040" y="3512977"/>
                  <a:pt x="1942710" y="3481503"/>
                </a:cubicBezTo>
                <a:cubicBezTo>
                  <a:pt x="2214380" y="3450029"/>
                  <a:pt x="2575502" y="3279407"/>
                  <a:pt x="2747780" y="3193268"/>
                </a:cubicBezTo>
                <a:cubicBezTo>
                  <a:pt x="2920058" y="3107129"/>
                  <a:pt x="2948219" y="3035898"/>
                  <a:pt x="2976380" y="2964668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71CD5DB-D0F5-D91A-35A1-455EAC167F87}"/>
              </a:ext>
            </a:extLst>
          </p:cNvPr>
          <p:cNvSpPr/>
          <p:nvPr/>
        </p:nvSpPr>
        <p:spPr>
          <a:xfrm>
            <a:off x="2670357" y="1710813"/>
            <a:ext cx="1421213" cy="2949677"/>
          </a:xfrm>
          <a:custGeom>
            <a:avLst/>
            <a:gdLst>
              <a:gd name="connsiteX0" fmla="*/ 0 w 1421213"/>
              <a:gd name="connsiteY0" fmla="*/ 0 h 2949677"/>
              <a:gd name="connsiteX1" fmla="*/ 521109 w 1421213"/>
              <a:gd name="connsiteY1" fmla="*/ 186813 h 2949677"/>
              <a:gd name="connsiteX2" fmla="*/ 904567 w 1421213"/>
              <a:gd name="connsiteY2" fmla="*/ 491613 h 2949677"/>
              <a:gd name="connsiteX3" fmla="*/ 1238864 w 1421213"/>
              <a:gd name="connsiteY3" fmla="*/ 953729 h 2949677"/>
              <a:gd name="connsiteX4" fmla="*/ 1415845 w 1421213"/>
              <a:gd name="connsiteY4" fmla="*/ 1563329 h 2949677"/>
              <a:gd name="connsiteX5" fmla="*/ 1356851 w 1421213"/>
              <a:gd name="connsiteY5" fmla="*/ 2192593 h 2949677"/>
              <a:gd name="connsiteX6" fmla="*/ 1170038 w 1421213"/>
              <a:gd name="connsiteY6" fmla="*/ 2615381 h 2949677"/>
              <a:gd name="connsiteX7" fmla="*/ 894735 w 1421213"/>
              <a:gd name="connsiteY7" fmla="*/ 2949677 h 2949677"/>
              <a:gd name="connsiteX8" fmla="*/ 894735 w 1421213"/>
              <a:gd name="connsiteY8" fmla="*/ 2949677 h 294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213" h="2949677">
                <a:moveTo>
                  <a:pt x="0" y="0"/>
                </a:moveTo>
                <a:cubicBezTo>
                  <a:pt x="185174" y="52439"/>
                  <a:pt x="370348" y="104878"/>
                  <a:pt x="521109" y="186813"/>
                </a:cubicBezTo>
                <a:cubicBezTo>
                  <a:pt x="671870" y="268749"/>
                  <a:pt x="784941" y="363794"/>
                  <a:pt x="904567" y="491613"/>
                </a:cubicBezTo>
                <a:cubicBezTo>
                  <a:pt x="1024193" y="619432"/>
                  <a:pt x="1153651" y="775110"/>
                  <a:pt x="1238864" y="953729"/>
                </a:cubicBezTo>
                <a:cubicBezTo>
                  <a:pt x="1324077" y="1132348"/>
                  <a:pt x="1396181" y="1356852"/>
                  <a:pt x="1415845" y="1563329"/>
                </a:cubicBezTo>
                <a:cubicBezTo>
                  <a:pt x="1435509" y="1769806"/>
                  <a:pt x="1397819" y="2017251"/>
                  <a:pt x="1356851" y="2192593"/>
                </a:cubicBezTo>
                <a:cubicBezTo>
                  <a:pt x="1315883" y="2367935"/>
                  <a:pt x="1247057" y="2489200"/>
                  <a:pt x="1170038" y="2615381"/>
                </a:cubicBezTo>
                <a:cubicBezTo>
                  <a:pt x="1093019" y="2741562"/>
                  <a:pt x="894735" y="2949677"/>
                  <a:pt x="894735" y="2949677"/>
                </a:cubicBezTo>
                <a:lnTo>
                  <a:pt x="894735" y="2949677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/>
      <p:bldP spid="8" grpId="1"/>
      <p:bldP spid="9" grpId="0" animBg="1"/>
      <p:bldP spid="11" grpId="0"/>
      <p:bldP spid="11" grpId="1"/>
      <p:bldP spid="19" grpId="0" animBg="1"/>
      <p:bldP spid="19" grpId="1" animBg="1"/>
      <p:bldP spid="20" grpId="0" animBg="1"/>
      <p:bldP spid="29" grpId="0"/>
      <p:bldP spid="29" grpId="1"/>
      <p:bldP spid="30" grpId="0"/>
      <p:bldP spid="30" grpId="1"/>
      <p:bldP spid="32" grpId="0" animBg="1"/>
      <p:bldP spid="32" grpId="1" animBg="1"/>
      <p:bldP spid="34" grpId="0" animBg="1"/>
      <p:bldP spid="34" grpId="1" animBg="1"/>
      <p:bldP spid="49" grpId="0"/>
      <p:bldP spid="50" grpId="0"/>
      <p:bldP spid="66" grpId="0"/>
      <p:bldP spid="67" grpId="0"/>
      <p:bldP spid="77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83CF2-6396-3C71-E24F-FA66DC45E88B}"/>
              </a:ext>
            </a:extLst>
          </p:cNvPr>
          <p:cNvSpPr txBox="1"/>
          <p:nvPr/>
        </p:nvSpPr>
        <p:spPr>
          <a:xfrm>
            <a:off x="4208206" y="410533"/>
            <a:ext cx="377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Planner Colours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AD561-267A-5AF7-AD0B-543B7C2866A4}"/>
              </a:ext>
            </a:extLst>
          </p:cNvPr>
          <p:cNvSpPr/>
          <p:nvPr/>
        </p:nvSpPr>
        <p:spPr>
          <a:xfrm>
            <a:off x="1199536" y="1731579"/>
            <a:ext cx="3962400" cy="3394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2A3E86-81A3-3A8F-1308-BC37123BD057}"/>
              </a:ext>
            </a:extLst>
          </p:cNvPr>
          <p:cNvSpPr/>
          <p:nvPr/>
        </p:nvSpPr>
        <p:spPr>
          <a:xfrm>
            <a:off x="7030066" y="1731579"/>
            <a:ext cx="3962400" cy="339484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908F4-BADE-5D26-E81A-1F3185B6261F}"/>
              </a:ext>
            </a:extLst>
          </p:cNvPr>
          <p:cNvSpPr txBox="1"/>
          <p:nvPr/>
        </p:nvSpPr>
        <p:spPr>
          <a:xfrm>
            <a:off x="2571136" y="313661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86186-9AC7-A957-2AE4-CCDEC76540B9}"/>
              </a:ext>
            </a:extLst>
          </p:cNvPr>
          <p:cNvSpPr txBox="1"/>
          <p:nvPr/>
        </p:nvSpPr>
        <p:spPr>
          <a:xfrm>
            <a:off x="8401666" y="313661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1397398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EA47C-5973-4571-29C4-81FFB5D5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9C428B91-7385-A17D-F508-D5BC6A17214B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20681509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78A02-BCD9-B238-4793-F5B3A3330E15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44BD6-67A2-5652-AE10-AC7A4F27684C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D5964-F6A8-C573-CDDB-40A1A80D0C1E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35E01-8797-BEC2-DB58-49476A5ED4A2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C4587-CD19-8992-97AA-4D64B5E081E4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65B8B5-7A7C-7874-2A8C-624FF88F5582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4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2633FBC8-1055-2624-24B4-839ABF6A0F35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20681509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ED3FF-946F-AF36-E9F0-DABDB4BF4BDB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EC0E9-9B1D-BC59-9C79-6788BE3CAEFB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B965-A4E0-558B-64B5-A1851B55B76C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820B62-FE7A-AC8C-BB28-F398FEEAD8BA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B2A1B-C4B0-F697-6F23-14552E9760C4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461198E-97F9-E3BF-90D7-890BA1ABA90F}"/>
              </a:ext>
            </a:extLst>
          </p:cNvPr>
          <p:cNvSpPr/>
          <p:nvPr/>
        </p:nvSpPr>
        <p:spPr>
          <a:xfrm>
            <a:off x="10078061" y="2964597"/>
            <a:ext cx="1160207" cy="197119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A96CA-19F0-2907-64EF-0238B2B3E60D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2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F29D2-A39C-0CE2-BF74-A163BD01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43DC5145-5934-BC09-2EA5-54D114B1EB86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746963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86AAF-6750-FC05-DA2B-E4ECD596F63A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8EEEE-7327-3D60-AD6B-FE9E74D9BCB0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EEAC3-B6E7-5DA7-BA5E-4CD674FCFFBB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17103-6665-516E-150A-FB98ACD1EFCE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DC5BE-1A98-E272-96B4-F63B0C0FB356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B2783D-D278-2ED6-A006-7770532EEF62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2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C723B-D041-A71A-9139-F8DD1970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E132B36B-9057-03DB-1193-E93D116672D5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746963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B7B9B-5B90-914A-A29D-106462E11B77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807B5-BDDA-7A1C-D9CB-D729EBEE5176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98A84-CD04-894F-F67B-B1B93598E64D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AB396-987C-0C09-10F6-3C585E952E0E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D5D87-48B3-9264-5886-9F462817DD6A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218987D7-CC61-46ED-FD87-D460457C2457}"/>
              </a:ext>
            </a:extLst>
          </p:cNvPr>
          <p:cNvSpPr/>
          <p:nvPr/>
        </p:nvSpPr>
        <p:spPr>
          <a:xfrm>
            <a:off x="953729" y="2964597"/>
            <a:ext cx="1160207" cy="197119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43E82F-C406-4B5C-EFC5-1B32878AB903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6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D1807-BC7B-092A-8096-5566C065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D4984D-47EB-CC38-8904-F4B31F556A4D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4617960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34C8C-8EAE-A384-F053-F58684EBC299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7AFAA-4876-86EF-6D7F-9F5EEEF4724E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06A67-8E44-1E6E-5ECA-6A6567B0D81A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C1D12-0D1C-5FEC-0C8D-91D5F36FA345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C50EE-54B6-BE62-F7B9-D7B6F03A47FB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30C0E5-45D3-5CEC-FADB-7F6FDBD12EB6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C205B-B299-626B-F1A1-3F5E6EA3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D4E59B18-D4B7-10E8-2516-D019DBD3EF00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4617960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8BC09-1BA3-22FB-3475-7DA05653F59A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45826-A484-EC62-28E6-3D11D2946426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70C74-2C42-5267-D325-72833A495481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CD494-6518-4880-6D28-5F6DBB8B90E7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D301-A171-375E-17C7-4EA62B5AE291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5023C99-4F23-0062-D11C-A9E7E71AC560}"/>
              </a:ext>
            </a:extLst>
          </p:cNvPr>
          <p:cNvSpPr/>
          <p:nvPr/>
        </p:nvSpPr>
        <p:spPr>
          <a:xfrm>
            <a:off x="10048567" y="2964597"/>
            <a:ext cx="1160207" cy="197119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044FB0-394E-FA32-1930-776800811B55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1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710A81-2250-FD5A-79A1-A6440D9D9B46}"/>
              </a:ext>
            </a:extLst>
          </p:cNvPr>
          <p:cNvSpPr txBox="1"/>
          <p:nvPr/>
        </p:nvSpPr>
        <p:spPr>
          <a:xfrm>
            <a:off x="3660913" y="2721114"/>
            <a:ext cx="487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Conceptual Teaching</a:t>
            </a:r>
          </a:p>
        </p:txBody>
      </p:sp>
    </p:spTree>
    <p:extLst>
      <p:ext uri="{BB962C8B-B14F-4D97-AF65-F5344CB8AC3E}">
        <p14:creationId xmlns:p14="http://schemas.microsoft.com/office/powerpoint/2010/main" val="3771262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228D9-1F79-B2C1-F2DD-32523D5E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AC1153AB-5BA6-DD9B-CDAF-8007ABEFFDCE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5393271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3D936-6A0F-D4C4-8CA8-A1ED5FBCDA04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8A44F-0250-25FB-639B-AE6498E40DAA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A70AB-9A80-0A36-3B44-06503F03ED74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8A927-2946-50D6-4A5E-53A5E2D4264A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BAA78-510B-A76D-F7B0-010F85C22E98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4C493C-2755-D2A4-19A3-54B9AC125373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133FC-BA58-20F1-277B-7F5C5F860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79EC63-D8E1-6FFE-05AF-9B77B32B9307}"/>
              </a:ext>
            </a:extLst>
          </p:cNvPr>
          <p:cNvSpPr/>
          <p:nvPr/>
        </p:nvSpPr>
        <p:spPr>
          <a:xfrm>
            <a:off x="3165987" y="983286"/>
            <a:ext cx="5860025" cy="4891428"/>
          </a:xfrm>
          <a:prstGeom prst="pie">
            <a:avLst>
              <a:gd name="adj1" fmla="val 5393271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8117F-DB0B-555C-5F8A-2F4C98737B76}"/>
              </a:ext>
            </a:extLst>
          </p:cNvPr>
          <p:cNvSpPr txBox="1"/>
          <p:nvPr/>
        </p:nvSpPr>
        <p:spPr>
          <a:xfrm>
            <a:off x="4262283" y="0"/>
            <a:ext cx="366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Major or minor?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84C3B-997A-81C8-5B6D-4B54252C1E52}"/>
              </a:ext>
            </a:extLst>
          </p:cNvPr>
          <p:cNvSpPr/>
          <p:nvPr/>
        </p:nvSpPr>
        <p:spPr>
          <a:xfrm>
            <a:off x="383459" y="667006"/>
            <a:ext cx="2300748" cy="197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86734-EB57-5EA3-6D71-7CAC77743B93}"/>
              </a:ext>
            </a:extLst>
          </p:cNvPr>
          <p:cNvSpPr txBox="1"/>
          <p:nvPr/>
        </p:nvSpPr>
        <p:spPr>
          <a:xfrm>
            <a:off x="924233" y="13602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74BCA-AB90-63FB-A54F-BA963F35D6A8}"/>
              </a:ext>
            </a:extLst>
          </p:cNvPr>
          <p:cNvSpPr txBox="1"/>
          <p:nvPr/>
        </p:nvSpPr>
        <p:spPr>
          <a:xfrm>
            <a:off x="10048567" y="1360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C9389-BEDB-7A30-46E3-A46618028C19}"/>
              </a:ext>
            </a:extLst>
          </p:cNvPr>
          <p:cNvSpPr/>
          <p:nvPr/>
        </p:nvSpPr>
        <p:spPr>
          <a:xfrm>
            <a:off x="9507791" y="667006"/>
            <a:ext cx="2300748" cy="19711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A89F8-5FAE-DA41-F916-8957BFB65791}"/>
              </a:ext>
            </a:extLst>
          </p:cNvPr>
          <p:cNvSpPr txBox="1"/>
          <p:nvPr/>
        </p:nvSpPr>
        <p:spPr>
          <a:xfrm>
            <a:off x="6705599" y="3743459"/>
            <a:ext cx="464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Neither (special case)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9A1D2-67E9-0C49-186D-5EBD0C66C99C}"/>
              </a:ext>
            </a:extLst>
          </p:cNvPr>
          <p:cNvSpPr/>
          <p:nvPr/>
        </p:nvSpPr>
        <p:spPr>
          <a:xfrm>
            <a:off x="6046837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8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8FAD4-3547-31D2-BE88-C86F57BCC9A1}"/>
              </a:ext>
            </a:extLst>
          </p:cNvPr>
          <p:cNvSpPr txBox="1"/>
          <p:nvPr/>
        </p:nvSpPr>
        <p:spPr>
          <a:xfrm>
            <a:off x="3692012" y="2721114"/>
            <a:ext cx="480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Conceptual Teaching</a:t>
            </a:r>
          </a:p>
        </p:txBody>
      </p:sp>
    </p:spTree>
    <p:extLst>
      <p:ext uri="{BB962C8B-B14F-4D97-AF65-F5344CB8AC3E}">
        <p14:creationId xmlns:p14="http://schemas.microsoft.com/office/powerpoint/2010/main" val="1183460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38407F-F6FB-E539-D4CF-6FBF9C065D67}"/>
                  </a:ext>
                </a:extLst>
              </p:cNvPr>
              <p:cNvSpPr txBox="1"/>
              <p:nvPr/>
            </p:nvSpPr>
            <p:spPr>
              <a:xfrm>
                <a:off x="2014491" y="0"/>
                <a:ext cx="91802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Angles Around the Centre Add Up to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38407F-F6FB-E539-D4CF-6FBF9C065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91" y="0"/>
                <a:ext cx="9180230" cy="707886"/>
              </a:xfrm>
              <a:prstGeom prst="rect">
                <a:avLst/>
              </a:prstGeom>
              <a:blipFill>
                <a:blip r:embed="rId2"/>
                <a:stretch>
                  <a:fillRect l="-2324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31A15-D934-1A55-17FA-8879FEC85187}"/>
              </a:ext>
            </a:extLst>
          </p:cNvPr>
          <p:cNvSpPr txBox="1"/>
          <p:nvPr/>
        </p:nvSpPr>
        <p:spPr>
          <a:xfrm>
            <a:off x="137652" y="1150373"/>
            <a:ext cx="325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Start with a circle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80F0C-437D-B72C-A2E7-05BBC654D9B0}"/>
              </a:ext>
            </a:extLst>
          </p:cNvPr>
          <p:cNvSpPr txBox="1"/>
          <p:nvPr/>
        </p:nvSpPr>
        <p:spPr>
          <a:xfrm>
            <a:off x="137652" y="2177635"/>
            <a:ext cx="312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Mark the centre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88D080-C695-0B83-B4D8-F6DF8B5D292D}"/>
              </a:ext>
            </a:extLst>
          </p:cNvPr>
          <p:cNvSpPr/>
          <p:nvPr/>
        </p:nvSpPr>
        <p:spPr>
          <a:xfrm>
            <a:off x="6395533" y="709288"/>
            <a:ext cx="5043948" cy="50439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E8407-8765-1763-E35B-9B46CA4794EA}"/>
              </a:ext>
            </a:extLst>
          </p:cNvPr>
          <p:cNvSpPr txBox="1"/>
          <p:nvPr/>
        </p:nvSpPr>
        <p:spPr>
          <a:xfrm>
            <a:off x="137652" y="3204897"/>
            <a:ext cx="51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Divide the circle into sectors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F12D2A-EA98-E790-825A-DE48FA04A0EE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V="1">
            <a:off x="8917507" y="709288"/>
            <a:ext cx="0" cy="2571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5E4A29-293D-A5F6-503B-23E1CE24A400}"/>
              </a:ext>
            </a:extLst>
          </p:cNvPr>
          <p:cNvCxnSpPr>
            <a:cxnSpLocks/>
            <a:stCxn id="10" idx="4"/>
          </p:cNvCxnSpPr>
          <p:nvPr/>
        </p:nvCxnSpPr>
        <p:spPr>
          <a:xfrm flipV="1">
            <a:off x="8917507" y="1889479"/>
            <a:ext cx="2154439" cy="1390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46CE0C-7015-AF13-A0CD-9969F8D2D42A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8882744" y="3196499"/>
            <a:ext cx="880336" cy="2405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2BA678-C8B8-D357-F8A9-0FB22DF17C84}"/>
              </a:ext>
            </a:extLst>
          </p:cNvPr>
          <p:cNvCxnSpPr>
            <a:cxnSpLocks/>
          </p:cNvCxnSpPr>
          <p:nvPr/>
        </p:nvCxnSpPr>
        <p:spPr>
          <a:xfrm flipH="1" flipV="1">
            <a:off x="6594422" y="2272284"/>
            <a:ext cx="2288321" cy="941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3B6A2D-4CD4-3440-62A6-E9C54234037B}"/>
              </a:ext>
            </a:extLst>
          </p:cNvPr>
          <p:cNvCxnSpPr>
            <a:cxnSpLocks/>
            <a:stCxn id="10" idx="5"/>
          </p:cNvCxnSpPr>
          <p:nvPr/>
        </p:nvCxnSpPr>
        <p:spPr>
          <a:xfrm flipH="1" flipV="1">
            <a:off x="8071933" y="845871"/>
            <a:ext cx="880336" cy="2420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542AD7F-34B6-47F6-3EDC-E4B8D25907B8}"/>
                  </a:ext>
                </a:extLst>
              </p14:cNvPr>
              <p14:cNvContentPartPr/>
              <p14:nvPr/>
            </p14:nvContentPartPr>
            <p14:xfrm>
              <a:off x="8468051" y="1719199"/>
              <a:ext cx="426960" cy="200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542AD7F-34B6-47F6-3EDC-E4B8D25907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0051" y="1701199"/>
                <a:ext cx="462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90102EA-4C57-A8FD-497D-B510C4EC1E7E}"/>
                  </a:ext>
                </a:extLst>
              </p14:cNvPr>
              <p14:cNvContentPartPr/>
              <p14:nvPr/>
            </p14:nvContentPartPr>
            <p14:xfrm>
              <a:off x="8945051" y="2425519"/>
              <a:ext cx="698040" cy="37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90102EA-4C57-A8FD-497D-B510C4EC1E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7051" y="2407879"/>
                <a:ext cx="7336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6C771D-CE22-0EC7-5538-F70C313E5F3B}"/>
                  </a:ext>
                </a:extLst>
              </p14:cNvPr>
              <p14:cNvContentPartPr/>
              <p14:nvPr/>
            </p14:nvContentPartPr>
            <p14:xfrm>
              <a:off x="9143411" y="3029599"/>
              <a:ext cx="319680" cy="818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6C771D-CE22-0EC7-5538-F70C313E5F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5771" y="3011599"/>
                <a:ext cx="35532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E0B93D-44EB-CBB6-592A-83FFA8C7E27C}"/>
                  </a:ext>
                </a:extLst>
              </p14:cNvPr>
              <p14:cNvContentPartPr/>
              <p14:nvPr/>
            </p14:nvContentPartPr>
            <p14:xfrm>
              <a:off x="8507291" y="3081799"/>
              <a:ext cx="466200" cy="398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E0B93D-44EB-CBB6-592A-83FFA8C7E2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9651" y="3064159"/>
                <a:ext cx="5018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985689B-1BB2-5CB8-B530-87D2EA0C33E8}"/>
                  </a:ext>
                </a:extLst>
              </p14:cNvPr>
              <p14:cNvContentPartPr/>
              <p14:nvPr/>
            </p14:nvContentPartPr>
            <p14:xfrm>
              <a:off x="8239091" y="2524879"/>
              <a:ext cx="416160" cy="408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985689B-1BB2-5CB8-B530-87D2EA0C33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1451" y="2507239"/>
                <a:ext cx="4518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AECF7F-6541-6748-53ED-10FF52C1F47F}"/>
                  </a:ext>
                </a:extLst>
              </p:cNvPr>
              <p:cNvSpPr txBox="1"/>
              <p:nvPr/>
            </p:nvSpPr>
            <p:spPr>
              <a:xfrm>
                <a:off x="9081632" y="1919719"/>
                <a:ext cx="81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AECF7F-6541-6748-53ED-10FF52C1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632" y="1919719"/>
                <a:ext cx="81500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9EDD9E-4EBA-7FD3-FE17-90324FAE8E02}"/>
                  </a:ext>
                </a:extLst>
              </p:cNvPr>
              <p:cNvSpPr txBox="1"/>
              <p:nvPr/>
            </p:nvSpPr>
            <p:spPr>
              <a:xfrm>
                <a:off x="9527854" y="3187175"/>
                <a:ext cx="10734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100°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9EDD9E-4EBA-7FD3-FE17-90324FAE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854" y="3187175"/>
                <a:ext cx="107342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527E74-A444-90C6-5C50-C631E38E56C6}"/>
                  </a:ext>
                </a:extLst>
              </p:cNvPr>
              <p:cNvSpPr txBox="1"/>
              <p:nvPr/>
            </p:nvSpPr>
            <p:spPr>
              <a:xfrm>
                <a:off x="7717955" y="3252996"/>
                <a:ext cx="9939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130°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527E74-A444-90C6-5C50-C631E38E5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55" y="3252996"/>
                <a:ext cx="99391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5EC7E7-84E3-214D-7301-8E9A65168891}"/>
                  </a:ext>
                </a:extLst>
              </p:cNvPr>
              <p:cNvSpPr txBox="1"/>
              <p:nvPr/>
            </p:nvSpPr>
            <p:spPr>
              <a:xfrm>
                <a:off x="7705505" y="2133131"/>
                <a:ext cx="880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5EC7E7-84E3-214D-7301-8E9A65168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505" y="2133131"/>
                <a:ext cx="880336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6A30D7-0FC1-E78B-9FBC-BA14D467C2DF}"/>
                  </a:ext>
                </a:extLst>
              </p:cNvPr>
              <p:cNvSpPr txBox="1"/>
              <p:nvPr/>
            </p:nvSpPr>
            <p:spPr>
              <a:xfrm>
                <a:off x="8167504" y="1011616"/>
                <a:ext cx="880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6A30D7-0FC1-E78B-9FBC-BA14D467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504" y="1011616"/>
                <a:ext cx="88033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ED01544-38DD-9036-D659-26919275FFF3}"/>
              </a:ext>
            </a:extLst>
          </p:cNvPr>
          <p:cNvSpPr/>
          <p:nvPr/>
        </p:nvSpPr>
        <p:spPr>
          <a:xfrm>
            <a:off x="8868345" y="318210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AD78A6-1A42-A475-64DD-A85CBA5B71DB}"/>
              </a:ext>
            </a:extLst>
          </p:cNvPr>
          <p:cNvSpPr txBox="1"/>
          <p:nvPr/>
        </p:nvSpPr>
        <p:spPr>
          <a:xfrm>
            <a:off x="137653" y="4232159"/>
            <a:ext cx="383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Mark the angle sizes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F32966-1C4A-F58A-2E7A-0FB3C82227F5}"/>
              </a:ext>
            </a:extLst>
          </p:cNvPr>
          <p:cNvSpPr txBox="1"/>
          <p:nvPr/>
        </p:nvSpPr>
        <p:spPr>
          <a:xfrm>
            <a:off x="137652" y="1607818"/>
            <a:ext cx="438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Let’s add up the angles: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3032995-D749-F6AA-7F6E-86CE9142843C}"/>
                  </a:ext>
                </a:extLst>
              </p:cNvPr>
              <p:cNvSpPr txBox="1"/>
              <p:nvPr/>
            </p:nvSpPr>
            <p:spPr>
              <a:xfrm>
                <a:off x="1649149" y="2519329"/>
                <a:ext cx="81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3032995-D749-F6AA-7F6E-86CE9142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49" y="2519329"/>
                <a:ext cx="815008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F853CD-FB83-A251-77B3-5F8AC41E0F41}"/>
                  </a:ext>
                </a:extLst>
              </p:cNvPr>
              <p:cNvSpPr txBox="1"/>
              <p:nvPr/>
            </p:nvSpPr>
            <p:spPr>
              <a:xfrm>
                <a:off x="1465299" y="2912509"/>
                <a:ext cx="10734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100°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F853CD-FB83-A251-77B3-5F8AC41E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99" y="2912509"/>
                <a:ext cx="107342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84E008-69C3-DB24-BA71-6F0BE0794911}"/>
                  </a:ext>
                </a:extLst>
              </p:cNvPr>
              <p:cNvSpPr txBox="1"/>
              <p:nvPr/>
            </p:nvSpPr>
            <p:spPr>
              <a:xfrm>
                <a:off x="1475958" y="3351091"/>
                <a:ext cx="9939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130°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84E008-69C3-DB24-BA71-6F0BE0794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58" y="3351091"/>
                <a:ext cx="993913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A40466-4C05-5982-271C-5035A6CC7E77}"/>
                  </a:ext>
                </a:extLst>
              </p:cNvPr>
              <p:cNvSpPr txBox="1"/>
              <p:nvPr/>
            </p:nvSpPr>
            <p:spPr>
              <a:xfrm>
                <a:off x="1667774" y="3718528"/>
                <a:ext cx="880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A40466-4C05-5982-271C-5035A6CC7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74" y="3718528"/>
                <a:ext cx="880336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A4732D4-3A82-823C-E959-6521C0B42021}"/>
                  </a:ext>
                </a:extLst>
              </p:cNvPr>
              <p:cNvSpPr txBox="1"/>
              <p:nvPr/>
            </p:nvSpPr>
            <p:spPr>
              <a:xfrm>
                <a:off x="1649149" y="4155281"/>
                <a:ext cx="880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A4732D4-3A82-823C-E959-6521C0B4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49" y="4155281"/>
                <a:ext cx="880336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C0DCDF-89F3-D9BD-BECA-E34F6F2BB2E2}"/>
              </a:ext>
            </a:extLst>
          </p:cNvPr>
          <p:cNvCxnSpPr/>
          <p:nvPr/>
        </p:nvCxnSpPr>
        <p:spPr>
          <a:xfrm>
            <a:off x="707923" y="4816934"/>
            <a:ext cx="200578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BF52E1E-1D22-8FCE-060B-F01425306C05}"/>
              </a:ext>
            </a:extLst>
          </p:cNvPr>
          <p:cNvSpPr txBox="1"/>
          <p:nvPr/>
        </p:nvSpPr>
        <p:spPr>
          <a:xfrm>
            <a:off x="577540" y="4062881"/>
            <a:ext cx="63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7C2FE3C-A1E6-D81F-84B0-E644BE548388}"/>
                  </a:ext>
                </a:extLst>
              </p:cNvPr>
              <p:cNvSpPr txBox="1"/>
              <p:nvPr/>
            </p:nvSpPr>
            <p:spPr>
              <a:xfrm>
                <a:off x="1434492" y="4877373"/>
                <a:ext cx="1097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7C2FE3C-A1E6-D81F-84B0-E644BE54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92" y="4877373"/>
                <a:ext cx="1097792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1F23B0ED-18E8-25CB-C79F-191CBDA9F95E}"/>
              </a:ext>
            </a:extLst>
          </p:cNvPr>
          <p:cNvSpPr/>
          <p:nvPr/>
        </p:nvSpPr>
        <p:spPr>
          <a:xfrm>
            <a:off x="1296938" y="4877372"/>
            <a:ext cx="1329090" cy="6104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8C53B8-5B79-D9CC-BCF2-E5D248F1845B}"/>
              </a:ext>
            </a:extLst>
          </p:cNvPr>
          <p:cNvCxnSpPr>
            <a:cxnSpLocks/>
          </p:cNvCxnSpPr>
          <p:nvPr/>
        </p:nvCxnSpPr>
        <p:spPr>
          <a:xfrm flipH="1" flipV="1">
            <a:off x="2625213" y="5401709"/>
            <a:ext cx="639098" cy="5492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63F725F-D02C-5C52-AB78-EFAE8C97EC2E}"/>
                  </a:ext>
                </a:extLst>
              </p:cNvPr>
              <p:cNvSpPr txBox="1"/>
              <p:nvPr/>
            </p:nvSpPr>
            <p:spPr>
              <a:xfrm>
                <a:off x="2020949" y="5799401"/>
                <a:ext cx="99109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We always get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3200" dirty="0"/>
                  <a:t> when we add up the angles around the centre (all the sector angles add up to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3200" dirty="0"/>
                  <a:t>).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63F725F-D02C-5C52-AB78-EFAE8C97E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49" y="5799401"/>
                <a:ext cx="9910916" cy="1077218"/>
              </a:xfrm>
              <a:prstGeom prst="rect">
                <a:avLst/>
              </a:prstGeom>
              <a:blipFill>
                <a:blip r:embed="rId24"/>
                <a:stretch>
                  <a:fillRect l="-1600" t="-6780" r="-431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2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11" grpId="0"/>
      <p:bldP spid="11" grpId="1"/>
      <p:bldP spid="49" grpId="0"/>
      <p:bldP spid="50" grpId="0"/>
      <p:bldP spid="51" grpId="0"/>
      <p:bldP spid="53" grpId="0"/>
      <p:bldP spid="54" grpId="0"/>
      <p:bldP spid="10" grpId="0" animBg="1"/>
      <p:bldP spid="57" grpId="0"/>
      <p:bldP spid="57" grpId="1"/>
      <p:bldP spid="58" grpId="0"/>
      <p:bldP spid="60" grpId="0"/>
      <p:bldP spid="61" grpId="0"/>
      <p:bldP spid="62" grpId="0"/>
      <p:bldP spid="63" grpId="0"/>
      <p:bldP spid="64" grpId="0"/>
      <p:bldP spid="67" grpId="0"/>
      <p:bldP spid="69" grpId="0" animBg="1"/>
      <p:bldP spid="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56B3B4-C999-8DB5-6930-0B0F901D8950}"/>
              </a:ext>
            </a:extLst>
          </p:cNvPr>
          <p:cNvSpPr txBox="1"/>
          <p:nvPr/>
        </p:nvSpPr>
        <p:spPr>
          <a:xfrm>
            <a:off x="3178277" y="2767280"/>
            <a:ext cx="5835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Worked Example (No Set)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087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05F844-E99A-A626-EA41-25DFAC76BAAF}"/>
                  </a:ext>
                </a:extLst>
              </p:cNvPr>
              <p:cNvSpPr txBox="1"/>
              <p:nvPr/>
            </p:nvSpPr>
            <p:spPr>
              <a:xfrm>
                <a:off x="3350342" y="-6078"/>
                <a:ext cx="54913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Find the missing angle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05F844-E99A-A626-EA41-25DFAC76B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42" y="-6078"/>
                <a:ext cx="5491316" cy="707886"/>
              </a:xfrm>
              <a:prstGeom prst="rect">
                <a:avLst/>
              </a:prstGeom>
              <a:blipFill>
                <a:blip r:embed="rId2"/>
                <a:stretch>
                  <a:fillRect l="-4000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342F965-F727-EB37-0669-F7596EA03343}"/>
              </a:ext>
            </a:extLst>
          </p:cNvPr>
          <p:cNvSpPr/>
          <p:nvPr/>
        </p:nvSpPr>
        <p:spPr>
          <a:xfrm>
            <a:off x="860322" y="907026"/>
            <a:ext cx="5043948" cy="50439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14C4F-CC9F-2F68-D019-FF8BE61A5C9C}"/>
              </a:ext>
            </a:extLst>
          </p:cNvPr>
          <p:cNvCxnSpPr>
            <a:cxnSpLocks/>
            <a:stCxn id="29" idx="7"/>
            <a:endCxn id="28" idx="7"/>
          </p:cNvCxnSpPr>
          <p:nvPr/>
        </p:nvCxnSpPr>
        <p:spPr>
          <a:xfrm flipV="1">
            <a:off x="3417058" y="1645695"/>
            <a:ext cx="1748543" cy="1748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6BE59-8032-0CFA-BB9B-8D4D29E07E86}"/>
              </a:ext>
            </a:extLst>
          </p:cNvPr>
          <p:cNvCxnSpPr>
            <a:cxnSpLocks/>
            <a:stCxn id="29" idx="7"/>
            <a:endCxn id="28" idx="2"/>
          </p:cNvCxnSpPr>
          <p:nvPr/>
        </p:nvCxnSpPr>
        <p:spPr>
          <a:xfrm flipH="1">
            <a:off x="860322" y="3394237"/>
            <a:ext cx="2556736" cy="3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946B09B-092D-B894-B213-9F17E62C8196}"/>
              </a:ext>
            </a:extLst>
          </p:cNvPr>
          <p:cNvSpPr/>
          <p:nvPr/>
        </p:nvSpPr>
        <p:spPr>
          <a:xfrm>
            <a:off x="3333134" y="337983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F77E0A-22D3-557F-9AB1-A4F10B19C205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1897626" y="3478161"/>
            <a:ext cx="1484670" cy="2018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8930B1-726E-9507-E3E0-D5630DEE0193}"/>
              </a:ext>
            </a:extLst>
          </p:cNvPr>
          <p:cNvCxnSpPr>
            <a:cxnSpLocks/>
            <a:stCxn id="29" idx="5"/>
          </p:cNvCxnSpPr>
          <p:nvPr/>
        </p:nvCxnSpPr>
        <p:spPr>
          <a:xfrm flipH="1">
            <a:off x="2900516" y="3463762"/>
            <a:ext cx="516542" cy="2415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7E1EFD5-F442-D65D-0E3C-66FFDAF4DC44}"/>
              </a:ext>
            </a:extLst>
          </p:cNvPr>
          <p:cNvCxnSpPr>
            <a:cxnSpLocks/>
            <a:stCxn id="29" idx="6"/>
          </p:cNvCxnSpPr>
          <p:nvPr/>
        </p:nvCxnSpPr>
        <p:spPr>
          <a:xfrm>
            <a:off x="3431457" y="3429000"/>
            <a:ext cx="1897627" cy="1506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21F398D-2D0D-56CF-1095-00524226F234}"/>
                  </a:ext>
                </a:extLst>
              </p14:cNvPr>
              <p14:cNvContentPartPr/>
              <p14:nvPr/>
            </p14:nvContentPartPr>
            <p14:xfrm>
              <a:off x="2978977" y="3007332"/>
              <a:ext cx="765360" cy="365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21F398D-2D0D-56CF-1095-00524226F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1337" y="2989692"/>
                <a:ext cx="8010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E9E3D1-7B9D-CB24-A876-54D6269EC44B}"/>
                  </a:ext>
                </a:extLst>
              </p14:cNvPr>
              <p14:cNvContentPartPr/>
              <p14:nvPr/>
            </p14:nvContentPartPr>
            <p14:xfrm>
              <a:off x="2674417" y="3391812"/>
              <a:ext cx="388440" cy="469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E9E3D1-7B9D-CB24-A876-54D6269EC4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6417" y="3374172"/>
                <a:ext cx="42408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8CE38A1-8CAA-2D64-8571-65EC47D3E1BC}"/>
                  </a:ext>
                </a:extLst>
              </p14:cNvPr>
              <p14:cNvContentPartPr/>
              <p14:nvPr/>
            </p14:nvContentPartPr>
            <p14:xfrm>
              <a:off x="2851177" y="4217652"/>
              <a:ext cx="353160" cy="10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8CE38A1-8CAA-2D64-8571-65EC47D3E1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537" y="4200012"/>
                <a:ext cx="3888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2DCA54-9885-CE56-E5FD-147E7A3DC83C}"/>
                  </a:ext>
                </a:extLst>
              </p14:cNvPr>
              <p14:cNvContentPartPr/>
              <p14:nvPr/>
            </p14:nvContentPartPr>
            <p14:xfrm>
              <a:off x="3303337" y="3776292"/>
              <a:ext cx="53748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2DCA54-9885-CE56-E5FD-147E7A3DC8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5337" y="3758652"/>
                <a:ext cx="5731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FD61AEE-9F81-A23B-76DC-B5D1BF3568B2}"/>
                  </a:ext>
                </a:extLst>
              </p14:cNvPr>
              <p14:cNvContentPartPr/>
              <p14:nvPr/>
            </p14:nvContentPartPr>
            <p14:xfrm>
              <a:off x="3985537" y="2877012"/>
              <a:ext cx="174960" cy="977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FD61AEE-9F81-A23B-76DC-B5D1BF3568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7537" y="2859012"/>
                <a:ext cx="21060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65D662-AB84-A536-B528-0A17D0E1EC68}"/>
                  </a:ext>
                </a:extLst>
              </p:cNvPr>
              <p:cNvSpPr txBox="1"/>
              <p:nvPr/>
            </p:nvSpPr>
            <p:spPr>
              <a:xfrm>
                <a:off x="2780252" y="2515896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131°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65D662-AB84-A536-B528-0A17D0E1E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252" y="2515896"/>
                <a:ext cx="92012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046038-C213-9066-73A1-D03455031D45}"/>
                  </a:ext>
                </a:extLst>
              </p:cNvPr>
              <p:cNvSpPr txBox="1"/>
              <p:nvPr/>
            </p:nvSpPr>
            <p:spPr>
              <a:xfrm>
                <a:off x="4247981" y="3133616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GB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046038-C213-9066-73A1-D03455031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81" y="3133616"/>
                <a:ext cx="69249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3AB112-136E-234D-1356-B0152D8FFE71}"/>
                  </a:ext>
                </a:extLst>
              </p:cNvPr>
              <p:cNvSpPr txBox="1"/>
              <p:nvPr/>
            </p:nvSpPr>
            <p:spPr>
              <a:xfrm>
                <a:off x="3380520" y="415274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63°</m:t>
                      </m:r>
                    </m:oMath>
                  </m:oMathPara>
                </a14:m>
                <a:endPara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3AB112-136E-234D-1356-B0152D8F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20" y="4152748"/>
                <a:ext cx="692497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D1381-7323-8AF4-9A6B-FAF969989F10}"/>
                  </a:ext>
                </a:extLst>
              </p:cNvPr>
              <p:cNvSpPr txBox="1"/>
              <p:nvPr/>
            </p:nvSpPr>
            <p:spPr>
              <a:xfrm>
                <a:off x="2466290" y="4601144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21°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D1381-7323-8AF4-9A6B-FAF96998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90" y="4601144"/>
                <a:ext cx="692497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79860B-FAAC-8D48-8EF9-FD452901DB3B}"/>
                  </a:ext>
                </a:extLst>
              </p:cNvPr>
              <p:cNvSpPr txBox="1"/>
              <p:nvPr/>
            </p:nvSpPr>
            <p:spPr>
              <a:xfrm>
                <a:off x="2354978" y="3560178"/>
                <a:ext cx="313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79860B-FAAC-8D48-8EF9-FD452901D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8" y="3560178"/>
                <a:ext cx="31380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21C730-1FA3-0778-31CD-7E40D9C3E2A2}"/>
                  </a:ext>
                </a:extLst>
              </p:cNvPr>
              <p:cNvSpPr txBox="1"/>
              <p:nvPr/>
            </p:nvSpPr>
            <p:spPr>
              <a:xfrm>
                <a:off x="6383593" y="1130901"/>
                <a:ext cx="5491316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</a:rPr>
                  <a:t>Step 1: </a:t>
                </a:r>
                <a:r>
                  <a:rPr lang="en-GB" sz="2800" dirty="0">
                    <a:solidFill>
                      <a:schemeClr val="tx1"/>
                    </a:solidFill>
                  </a:rPr>
                  <a:t>Add up the angles we have</a:t>
                </a: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131°+82°+63°+21°=297°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b="1" dirty="0">
                    <a:solidFill>
                      <a:schemeClr val="tx1"/>
                    </a:solidFill>
                  </a:rPr>
                  <a:t>Step 2: </a:t>
                </a:r>
                <a:r>
                  <a:rPr lang="en-GB" sz="2800" dirty="0">
                    <a:solidFill>
                      <a:schemeClr val="tx1"/>
                    </a:solidFill>
                  </a:rPr>
                  <a:t>Subtract from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endParaRPr lang="en-GB" sz="2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28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360°−297°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=63°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b="1" dirty="0">
                    <a:solidFill>
                      <a:schemeClr val="tx1"/>
                    </a:solidFill>
                  </a:rPr>
                  <a:t>Final answer: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=63°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21C730-1FA3-0778-31CD-7E40D9C3E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93" y="1130901"/>
                <a:ext cx="5491316" cy="3816429"/>
              </a:xfrm>
              <a:prstGeom prst="rect">
                <a:avLst/>
              </a:prstGeom>
              <a:blipFill>
                <a:blip r:embed="rId18"/>
                <a:stretch>
                  <a:fillRect l="-2220" t="-1757" r="-1554" b="-3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C1E557D-000B-AE79-FFCD-C841A6D15CAF}"/>
              </a:ext>
            </a:extLst>
          </p:cNvPr>
          <p:cNvSpPr/>
          <p:nvPr/>
        </p:nvSpPr>
        <p:spPr>
          <a:xfrm>
            <a:off x="6232379" y="907026"/>
            <a:ext cx="5733479" cy="418656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D6D8B1-438F-D984-B17D-EEA8CB47C4DA}"/>
              </a:ext>
            </a:extLst>
          </p:cNvPr>
          <p:cNvSpPr txBox="1"/>
          <p:nvPr/>
        </p:nvSpPr>
        <p:spPr>
          <a:xfrm>
            <a:off x="4070554" y="2721114"/>
            <a:ext cx="405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Mini Whiteboards</a:t>
            </a:r>
          </a:p>
        </p:txBody>
      </p:sp>
    </p:spTree>
    <p:extLst>
      <p:ext uri="{BB962C8B-B14F-4D97-AF65-F5344CB8AC3E}">
        <p14:creationId xmlns:p14="http://schemas.microsoft.com/office/powerpoint/2010/main" val="325695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3317DE5-2E9F-A1E0-11CE-FBFD62A7C00E}"/>
              </a:ext>
            </a:extLst>
          </p:cNvPr>
          <p:cNvSpPr/>
          <p:nvPr/>
        </p:nvSpPr>
        <p:spPr>
          <a:xfrm>
            <a:off x="417870" y="1499419"/>
            <a:ext cx="3957484" cy="39574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980768-BA7F-A98D-6CBC-86FEF47812B9}"/>
                  </a:ext>
                </a:extLst>
              </p:cNvPr>
              <p:cNvSpPr txBox="1"/>
              <p:nvPr/>
            </p:nvSpPr>
            <p:spPr>
              <a:xfrm>
                <a:off x="184353" y="570100"/>
                <a:ext cx="4522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Find the missing angle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980768-BA7F-A98D-6CBC-86FEF4781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3" y="570100"/>
                <a:ext cx="4522839" cy="584775"/>
              </a:xfrm>
              <a:prstGeom prst="rect">
                <a:avLst/>
              </a:prstGeom>
              <a:blipFill>
                <a:blip r:embed="rId3"/>
                <a:stretch>
                  <a:fillRect l="-3369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6C893118-CA34-612D-E7A7-8F928648BBC5}"/>
              </a:ext>
            </a:extLst>
          </p:cNvPr>
          <p:cNvSpPr/>
          <p:nvPr/>
        </p:nvSpPr>
        <p:spPr>
          <a:xfrm>
            <a:off x="7484808" y="1499419"/>
            <a:ext cx="3957484" cy="39574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FB7E-6A70-4D7A-9811-4F8C9DAEE5E2}"/>
                  </a:ext>
                </a:extLst>
              </p:cNvPr>
              <p:cNvSpPr txBox="1"/>
              <p:nvPr/>
            </p:nvSpPr>
            <p:spPr>
              <a:xfrm>
                <a:off x="7563465" y="323879"/>
                <a:ext cx="37018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Challenge: Find the value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FB7E-6A70-4D7A-9811-4F8C9DAEE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465" y="323879"/>
                <a:ext cx="3701845" cy="1077218"/>
              </a:xfrm>
              <a:prstGeom prst="rect">
                <a:avLst/>
              </a:prstGeom>
              <a:blipFill>
                <a:blip r:embed="rId4"/>
                <a:stretch>
                  <a:fillRect l="-2636" t="-6780" r="-4448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3D31FD-EC9E-F5EE-D0A6-6368A5BA96A0}"/>
              </a:ext>
            </a:extLst>
          </p:cNvPr>
          <p:cNvCxnSpPr>
            <a:cxnSpLocks/>
            <a:stCxn id="7" idx="4"/>
          </p:cNvCxnSpPr>
          <p:nvPr/>
        </p:nvCxnSpPr>
        <p:spPr>
          <a:xfrm flipH="1" flipV="1">
            <a:off x="1897626" y="1592826"/>
            <a:ext cx="498986" cy="1836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2568569-15E7-A528-C9D9-879A55EF6D2E}"/>
              </a:ext>
            </a:extLst>
          </p:cNvPr>
          <p:cNvCxnSpPr>
            <a:cxnSpLocks/>
          </p:cNvCxnSpPr>
          <p:nvPr/>
        </p:nvCxnSpPr>
        <p:spPr>
          <a:xfrm flipV="1">
            <a:off x="2445772" y="2684206"/>
            <a:ext cx="1791931" cy="695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F3EC583-5660-2948-B97D-FCFF57949B8D}"/>
              </a:ext>
            </a:extLst>
          </p:cNvPr>
          <p:cNvCxnSpPr>
            <a:cxnSpLocks/>
          </p:cNvCxnSpPr>
          <p:nvPr/>
        </p:nvCxnSpPr>
        <p:spPr>
          <a:xfrm flipV="1">
            <a:off x="2376329" y="3330677"/>
            <a:ext cx="1999024" cy="48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8DD663-7106-C0ED-0C0B-98A07F771556}"/>
              </a:ext>
            </a:extLst>
          </p:cNvPr>
          <p:cNvCxnSpPr>
            <a:cxnSpLocks/>
          </p:cNvCxnSpPr>
          <p:nvPr/>
        </p:nvCxnSpPr>
        <p:spPr>
          <a:xfrm>
            <a:off x="2376328" y="3354850"/>
            <a:ext cx="999513" cy="1762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3736E8-AFD3-901C-0AB2-D845E01F2D86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6191" y="2791568"/>
            <a:ext cx="1831259" cy="58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2928468-7081-46BC-BCC6-95AE0FA169D4}"/>
                  </a:ext>
                </a:extLst>
              </p14:cNvPr>
              <p14:cNvContentPartPr/>
              <p14:nvPr/>
            </p14:nvContentPartPr>
            <p14:xfrm>
              <a:off x="2271248" y="2898588"/>
              <a:ext cx="592920" cy="268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2928468-7081-46BC-BCC6-95AE0FA169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3248" y="2880588"/>
                <a:ext cx="628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C024C1D-2E6E-E6C2-84A4-73B5AF2D927C}"/>
                  </a:ext>
                </a:extLst>
              </p14:cNvPr>
              <p14:cNvContentPartPr/>
              <p14:nvPr/>
            </p14:nvContentPartPr>
            <p14:xfrm>
              <a:off x="3283928" y="3047988"/>
              <a:ext cx="41760" cy="297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C024C1D-2E6E-E6C2-84A4-73B5AF2D92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8" y="3029988"/>
                <a:ext cx="77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18AF54E-F9C8-0484-3A69-F9B525D7ED4B}"/>
                  </a:ext>
                </a:extLst>
              </p14:cNvPr>
              <p14:cNvContentPartPr/>
              <p14:nvPr/>
            </p14:nvContentPartPr>
            <p14:xfrm>
              <a:off x="2644568" y="3413028"/>
              <a:ext cx="295920" cy="451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18AF54E-F9C8-0484-3A69-F9B525D7ED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6928" y="3395028"/>
                <a:ext cx="3315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21EE55-F36C-DFB4-DA9F-2EBE6FB6B448}"/>
                  </a:ext>
                </a:extLst>
              </p14:cNvPr>
              <p14:cNvContentPartPr/>
              <p14:nvPr/>
            </p14:nvContentPartPr>
            <p14:xfrm>
              <a:off x="1592648" y="3116748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21EE55-F36C-DFB4-DA9F-2EBE6FB6B4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4648" y="30987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EF1432B-317D-A21F-DA1A-5197890B8515}"/>
                  </a:ext>
                </a:extLst>
              </p14:cNvPr>
              <p14:cNvContentPartPr/>
              <p14:nvPr/>
            </p14:nvContentPartPr>
            <p14:xfrm>
              <a:off x="1592648" y="2604468"/>
              <a:ext cx="551880" cy="522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EF1432B-317D-A21F-DA1A-5197890B85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4648" y="2586828"/>
                <a:ext cx="587520" cy="557640"/>
              </a:xfrm>
              <a:prstGeom prst="rect">
                <a:avLst/>
              </a:prstGeom>
            </p:spPr>
          </p:pic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93CB84-5DEA-F6E1-3EBF-C30331FA316F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1122218" y="3414601"/>
            <a:ext cx="1239631" cy="1562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AC88DD3-70E0-D33C-2171-E7CDB6635A99}"/>
              </a:ext>
            </a:extLst>
          </p:cNvPr>
          <p:cNvSpPr/>
          <p:nvPr/>
        </p:nvSpPr>
        <p:spPr>
          <a:xfrm>
            <a:off x="2347450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743DA09-E527-2D14-05F1-F2C529C88EFD}"/>
                  </a:ext>
                </a:extLst>
              </p14:cNvPr>
              <p14:cNvContentPartPr/>
              <p14:nvPr/>
            </p14:nvContentPartPr>
            <p14:xfrm>
              <a:off x="1818728" y="3215028"/>
              <a:ext cx="253800" cy="533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743DA09-E527-2D14-05F1-F2C529C88E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0728" y="3197388"/>
                <a:ext cx="2894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F25F2A9-B269-1C58-8977-74D17858900C}"/>
                  </a:ext>
                </a:extLst>
              </p14:cNvPr>
              <p14:cNvContentPartPr/>
              <p14:nvPr/>
            </p14:nvContentPartPr>
            <p14:xfrm>
              <a:off x="1907288" y="4021068"/>
              <a:ext cx="854640" cy="158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F25F2A9-B269-1C58-8977-74D1785890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9648" y="4003068"/>
                <a:ext cx="8902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80978E6-CB98-1D4B-5587-0F23FBC011DD}"/>
                  </a:ext>
                </a:extLst>
              </p:cNvPr>
              <p:cNvSpPr txBox="1"/>
              <p:nvPr/>
            </p:nvSpPr>
            <p:spPr>
              <a:xfrm>
                <a:off x="2374823" y="239999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83°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80978E6-CB98-1D4B-5587-0F23FBC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23" y="2399998"/>
                <a:ext cx="69249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2D1D0E-C17E-F48A-3990-251D0110F474}"/>
                  </a:ext>
                </a:extLst>
              </p:cNvPr>
              <p:cNvSpPr txBox="1"/>
              <p:nvPr/>
            </p:nvSpPr>
            <p:spPr>
              <a:xfrm>
                <a:off x="3544517" y="286533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2D1D0E-C17E-F48A-3990-251D0110F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17" y="2865338"/>
                <a:ext cx="692497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2E334A-9D3F-8FB4-4BD8-2B7E07D4BD9C}"/>
                  </a:ext>
                </a:extLst>
              </p:cNvPr>
              <p:cNvSpPr txBox="1"/>
              <p:nvPr/>
            </p:nvSpPr>
            <p:spPr>
              <a:xfrm>
                <a:off x="3028816" y="3607825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2E334A-9D3F-8FB4-4BD8-2B7E07D4B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16" y="3607825"/>
                <a:ext cx="692497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937CF08-0A7A-6740-FA5D-8FD495EE7A5A}"/>
                  </a:ext>
                </a:extLst>
              </p:cNvPr>
              <p:cNvSpPr txBox="1"/>
              <p:nvPr/>
            </p:nvSpPr>
            <p:spPr>
              <a:xfrm>
                <a:off x="2030856" y="4263392"/>
                <a:ext cx="313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937CF08-0A7A-6740-FA5D-8FD495EE7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56" y="4263392"/>
                <a:ext cx="31380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925711D-783A-5DC3-1305-97489FB4DBBE}"/>
                  </a:ext>
                </a:extLst>
              </p:cNvPr>
              <p:cNvSpPr txBox="1"/>
              <p:nvPr/>
            </p:nvSpPr>
            <p:spPr>
              <a:xfrm>
                <a:off x="1041022" y="3346174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925711D-783A-5DC3-1305-97489FB4D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2" y="3346174"/>
                <a:ext cx="692497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EC43F2D-B018-3EEE-56B3-F30D6B377630}"/>
                  </a:ext>
                </a:extLst>
              </p:cNvPr>
              <p:cNvSpPr txBox="1"/>
              <p:nvPr/>
            </p:nvSpPr>
            <p:spPr>
              <a:xfrm>
                <a:off x="1288697" y="2241824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EC43F2D-B018-3EEE-56B3-F30D6B37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97" y="2241824"/>
                <a:ext cx="692497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F7EA6B-97BE-7367-62C6-F387CE7EFFD9}"/>
              </a:ext>
            </a:extLst>
          </p:cNvPr>
          <p:cNvCxnSpPr>
            <a:cxnSpLocks/>
          </p:cNvCxnSpPr>
          <p:nvPr/>
        </p:nvCxnSpPr>
        <p:spPr>
          <a:xfrm flipH="1" flipV="1">
            <a:off x="7895303" y="2250064"/>
            <a:ext cx="1568246" cy="1128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11B89C-730D-04EC-CB1A-0E38066D3268}"/>
              </a:ext>
            </a:extLst>
          </p:cNvPr>
          <p:cNvCxnSpPr>
            <a:cxnSpLocks/>
            <a:stCxn id="41" idx="5"/>
          </p:cNvCxnSpPr>
          <p:nvPr/>
        </p:nvCxnSpPr>
        <p:spPr>
          <a:xfrm>
            <a:off x="9498312" y="3414601"/>
            <a:ext cx="1286351" cy="1562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601DE22-548B-DFAC-6FDE-044DD41A10B5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8219393" y="3429000"/>
            <a:ext cx="1244157" cy="1548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01E0976-8E68-5F3E-61FE-14ABC2092965}"/>
              </a:ext>
            </a:extLst>
          </p:cNvPr>
          <p:cNvCxnSpPr>
            <a:cxnSpLocks/>
          </p:cNvCxnSpPr>
          <p:nvPr/>
        </p:nvCxnSpPr>
        <p:spPr>
          <a:xfrm flipH="1" flipV="1">
            <a:off x="7481144" y="3330677"/>
            <a:ext cx="1982406" cy="2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AF1ED50-4D9C-80A2-AA49-35642D7F4089}"/>
              </a:ext>
            </a:extLst>
          </p:cNvPr>
          <p:cNvSpPr/>
          <p:nvPr/>
        </p:nvSpPr>
        <p:spPr>
          <a:xfrm>
            <a:off x="9414388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A74634B-6BBD-25E1-2B66-5EFD9FC1C713}"/>
                  </a:ext>
                </a:extLst>
              </p14:cNvPr>
              <p14:cNvContentPartPr/>
              <p14:nvPr/>
            </p14:nvContentPartPr>
            <p14:xfrm>
              <a:off x="9045728" y="3016668"/>
              <a:ext cx="837000" cy="759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A74634B-6BBD-25E1-2B66-5EFD9FC1C7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27728" y="2998668"/>
                <a:ext cx="87264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36E0267-A044-3D27-35D7-FD624E8A926A}"/>
                  </a:ext>
                </a:extLst>
              </p14:cNvPr>
              <p14:cNvContentPartPr/>
              <p14:nvPr/>
            </p14:nvContentPartPr>
            <p14:xfrm>
              <a:off x="8660528" y="2910468"/>
              <a:ext cx="119880" cy="405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36E0267-A044-3D27-35D7-FD624E8A92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42528" y="2892468"/>
                <a:ext cx="1555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58A7FC3-528E-D1F6-9375-CF37E8291757}"/>
                  </a:ext>
                </a:extLst>
              </p14:cNvPr>
              <p14:cNvContentPartPr/>
              <p14:nvPr/>
            </p14:nvContentPartPr>
            <p14:xfrm>
              <a:off x="8996408" y="3382428"/>
              <a:ext cx="218520" cy="313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58A7FC3-528E-D1F6-9375-CF37E82917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8768" y="3364428"/>
                <a:ext cx="2541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623D89E-031B-0454-2476-C01236C12C5A}"/>
                  </a:ext>
                </a:extLst>
              </p14:cNvPr>
              <p14:cNvContentPartPr/>
              <p14:nvPr/>
            </p14:nvContentPartPr>
            <p14:xfrm>
              <a:off x="9104768" y="3930348"/>
              <a:ext cx="794520" cy="122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623D89E-031B-0454-2476-C01236C12C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86768" y="3912348"/>
                <a:ext cx="8301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CB3AE30-DC39-576E-604F-9A94416E9260}"/>
                  </a:ext>
                </a:extLst>
              </p:cNvPr>
              <p:cNvSpPr txBox="1"/>
              <p:nvPr/>
            </p:nvSpPr>
            <p:spPr>
              <a:xfrm>
                <a:off x="7895302" y="2764084"/>
                <a:ext cx="550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CB3AE30-DC39-576E-604F-9A94416E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302" y="2764084"/>
                <a:ext cx="550215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FDE0BE4-FB08-A9EA-2048-0F6AE542ACA0}"/>
                  </a:ext>
                </a:extLst>
              </p:cNvPr>
              <p:cNvSpPr txBox="1"/>
              <p:nvPr/>
            </p:nvSpPr>
            <p:spPr>
              <a:xfrm>
                <a:off x="8327933" y="3498925"/>
                <a:ext cx="550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FDE0BE4-FB08-A9EA-2048-0F6AE542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933" y="3498925"/>
                <a:ext cx="550215" cy="49244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F7E0254-0FD4-1D48-B7AD-9DB4424A42EB}"/>
                  </a:ext>
                </a:extLst>
              </p:cNvPr>
              <p:cNvSpPr txBox="1"/>
              <p:nvPr/>
            </p:nvSpPr>
            <p:spPr>
              <a:xfrm>
                <a:off x="8751312" y="4213414"/>
                <a:ext cx="1493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F7E0254-0FD4-1D48-B7AD-9DB4424A4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12" y="4213414"/>
                <a:ext cx="1493999" cy="49244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DE970BD-A8DA-B284-0DEF-0B2CF81E501F}"/>
                  </a:ext>
                </a:extLst>
              </p:cNvPr>
              <p:cNvSpPr txBox="1"/>
              <p:nvPr/>
            </p:nvSpPr>
            <p:spPr>
              <a:xfrm>
                <a:off x="9783480" y="2684206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190°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DE970BD-A8DA-B284-0DEF-0B2CF81E5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480" y="2684206"/>
                <a:ext cx="920124" cy="49244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703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10EDE-B6EF-0494-4E9B-6A00EC63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88EA26-02F7-DD68-914C-95C0F0482FC6}"/>
              </a:ext>
            </a:extLst>
          </p:cNvPr>
          <p:cNvSpPr/>
          <p:nvPr/>
        </p:nvSpPr>
        <p:spPr>
          <a:xfrm>
            <a:off x="417870" y="1499419"/>
            <a:ext cx="3957484" cy="39574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B0F181-8DD9-1683-96AD-CDCB4F181EC7}"/>
                  </a:ext>
                </a:extLst>
              </p:cNvPr>
              <p:cNvSpPr txBox="1"/>
              <p:nvPr/>
            </p:nvSpPr>
            <p:spPr>
              <a:xfrm>
                <a:off x="184353" y="570100"/>
                <a:ext cx="4522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Find the missing angle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B0F181-8DD9-1683-96AD-CDCB4F181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3" y="570100"/>
                <a:ext cx="4522839" cy="584775"/>
              </a:xfrm>
              <a:prstGeom prst="rect">
                <a:avLst/>
              </a:prstGeom>
              <a:blipFill>
                <a:blip r:embed="rId3"/>
                <a:stretch>
                  <a:fillRect l="-3369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D04834A0-5A08-2FD2-CD03-7C89167A3125}"/>
              </a:ext>
            </a:extLst>
          </p:cNvPr>
          <p:cNvSpPr/>
          <p:nvPr/>
        </p:nvSpPr>
        <p:spPr>
          <a:xfrm>
            <a:off x="7484808" y="1499419"/>
            <a:ext cx="3957484" cy="39574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48399F-36AE-396C-A3EA-96411A503E62}"/>
                  </a:ext>
                </a:extLst>
              </p:cNvPr>
              <p:cNvSpPr txBox="1"/>
              <p:nvPr/>
            </p:nvSpPr>
            <p:spPr>
              <a:xfrm>
                <a:off x="7563465" y="323879"/>
                <a:ext cx="37018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Challenge: Find the value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48399F-36AE-396C-A3EA-96411A50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465" y="323879"/>
                <a:ext cx="3701845" cy="1077218"/>
              </a:xfrm>
              <a:prstGeom prst="rect">
                <a:avLst/>
              </a:prstGeom>
              <a:blipFill>
                <a:blip r:embed="rId4"/>
                <a:stretch>
                  <a:fillRect l="-2636" t="-6780" r="-4448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96D038-857B-C58C-38B0-1112680D7841}"/>
              </a:ext>
            </a:extLst>
          </p:cNvPr>
          <p:cNvCxnSpPr>
            <a:cxnSpLocks/>
            <a:stCxn id="7" idx="4"/>
          </p:cNvCxnSpPr>
          <p:nvPr/>
        </p:nvCxnSpPr>
        <p:spPr>
          <a:xfrm flipH="1" flipV="1">
            <a:off x="1897626" y="1592826"/>
            <a:ext cx="498986" cy="1836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7FCF28-A1A2-BD1C-505D-9E28347950F5}"/>
              </a:ext>
            </a:extLst>
          </p:cNvPr>
          <p:cNvCxnSpPr>
            <a:cxnSpLocks/>
          </p:cNvCxnSpPr>
          <p:nvPr/>
        </p:nvCxnSpPr>
        <p:spPr>
          <a:xfrm flipV="1">
            <a:off x="2445772" y="2684206"/>
            <a:ext cx="1791931" cy="695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01A3DA4-AAB7-FADA-451C-EAAEA78E14EC}"/>
              </a:ext>
            </a:extLst>
          </p:cNvPr>
          <p:cNvCxnSpPr>
            <a:cxnSpLocks/>
          </p:cNvCxnSpPr>
          <p:nvPr/>
        </p:nvCxnSpPr>
        <p:spPr>
          <a:xfrm flipV="1">
            <a:off x="2376329" y="3330677"/>
            <a:ext cx="1999024" cy="48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A07CD1-F0A9-16F5-D467-8211E58BBF51}"/>
              </a:ext>
            </a:extLst>
          </p:cNvPr>
          <p:cNvCxnSpPr>
            <a:cxnSpLocks/>
          </p:cNvCxnSpPr>
          <p:nvPr/>
        </p:nvCxnSpPr>
        <p:spPr>
          <a:xfrm>
            <a:off x="2376328" y="3354850"/>
            <a:ext cx="999513" cy="1762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2615E30-2BAA-A3F6-5C28-8FA2C2874336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6191" y="2791568"/>
            <a:ext cx="1831259" cy="58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31A4BC2-7BAF-DAFC-EF3B-EF5A2BCDDE20}"/>
                  </a:ext>
                </a:extLst>
              </p14:cNvPr>
              <p14:cNvContentPartPr/>
              <p14:nvPr/>
            </p14:nvContentPartPr>
            <p14:xfrm>
              <a:off x="2271248" y="2898588"/>
              <a:ext cx="592920" cy="268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31A4BC2-7BAF-DAFC-EF3B-EF5A2BCDDE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3248" y="2880588"/>
                <a:ext cx="628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CEAF2A-6628-5109-6BB8-A3DE5A162FB6}"/>
                  </a:ext>
                </a:extLst>
              </p14:cNvPr>
              <p14:cNvContentPartPr/>
              <p14:nvPr/>
            </p14:nvContentPartPr>
            <p14:xfrm>
              <a:off x="3283928" y="3047988"/>
              <a:ext cx="41760" cy="297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CEAF2A-6628-5109-6BB8-A3DE5A162F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8" y="3029988"/>
                <a:ext cx="77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C1D3A88-D9C0-D830-B272-7CB9A02CBE2A}"/>
                  </a:ext>
                </a:extLst>
              </p14:cNvPr>
              <p14:cNvContentPartPr/>
              <p14:nvPr/>
            </p14:nvContentPartPr>
            <p14:xfrm>
              <a:off x="2644568" y="3413028"/>
              <a:ext cx="295920" cy="451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C1D3A88-D9C0-D830-B272-7CB9A02CBE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6928" y="3395028"/>
                <a:ext cx="3315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02BACC-A480-1193-0AC2-0B1F40EF0F8D}"/>
                  </a:ext>
                </a:extLst>
              </p14:cNvPr>
              <p14:cNvContentPartPr/>
              <p14:nvPr/>
            </p14:nvContentPartPr>
            <p14:xfrm>
              <a:off x="1592648" y="3116748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02BACC-A480-1193-0AC2-0B1F40EF0F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4648" y="30987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03712EF-7C6E-ECB9-A966-AE8C8F5AA8A4}"/>
                  </a:ext>
                </a:extLst>
              </p14:cNvPr>
              <p14:cNvContentPartPr/>
              <p14:nvPr/>
            </p14:nvContentPartPr>
            <p14:xfrm>
              <a:off x="1592648" y="2604468"/>
              <a:ext cx="551880" cy="522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03712EF-7C6E-ECB9-A966-AE8C8F5AA8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4648" y="2586828"/>
                <a:ext cx="587520" cy="557640"/>
              </a:xfrm>
              <a:prstGeom prst="rect">
                <a:avLst/>
              </a:prstGeom>
            </p:spPr>
          </p:pic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721D0C1-8338-831C-56C1-AB4ABA5DE3CD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1122218" y="3414601"/>
            <a:ext cx="1239631" cy="1562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6387B60-4F63-5AE1-ED63-DD9EF2BE680E}"/>
              </a:ext>
            </a:extLst>
          </p:cNvPr>
          <p:cNvSpPr/>
          <p:nvPr/>
        </p:nvSpPr>
        <p:spPr>
          <a:xfrm>
            <a:off x="2347450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134CB7C-876E-EAC1-A79F-70D1E36F0713}"/>
                  </a:ext>
                </a:extLst>
              </p14:cNvPr>
              <p14:cNvContentPartPr/>
              <p14:nvPr/>
            </p14:nvContentPartPr>
            <p14:xfrm>
              <a:off x="1818728" y="3215028"/>
              <a:ext cx="253800" cy="533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134CB7C-876E-EAC1-A79F-70D1E36F07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0728" y="3197388"/>
                <a:ext cx="2894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CF295D0-C19E-5EA9-8372-A5B92FCCF5D3}"/>
                  </a:ext>
                </a:extLst>
              </p14:cNvPr>
              <p14:cNvContentPartPr/>
              <p14:nvPr/>
            </p14:nvContentPartPr>
            <p14:xfrm>
              <a:off x="1907288" y="4021068"/>
              <a:ext cx="854640" cy="158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CF295D0-C19E-5EA9-8372-A5B92FCCF5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9648" y="4003068"/>
                <a:ext cx="8902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EED360-DAF1-B82C-145B-9388C20EE747}"/>
                  </a:ext>
                </a:extLst>
              </p:cNvPr>
              <p:cNvSpPr txBox="1"/>
              <p:nvPr/>
            </p:nvSpPr>
            <p:spPr>
              <a:xfrm>
                <a:off x="2374823" y="239999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83°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EED360-DAF1-B82C-145B-9388C20EE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23" y="2399998"/>
                <a:ext cx="69249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3135CB2-B4F6-459D-EC65-C0A4E7465321}"/>
                  </a:ext>
                </a:extLst>
              </p:cNvPr>
              <p:cNvSpPr txBox="1"/>
              <p:nvPr/>
            </p:nvSpPr>
            <p:spPr>
              <a:xfrm>
                <a:off x="3544517" y="286533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3135CB2-B4F6-459D-EC65-C0A4E746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17" y="2865338"/>
                <a:ext cx="692497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AFBB07-AA05-FEC1-C8AD-148CC218029E}"/>
                  </a:ext>
                </a:extLst>
              </p:cNvPr>
              <p:cNvSpPr txBox="1"/>
              <p:nvPr/>
            </p:nvSpPr>
            <p:spPr>
              <a:xfrm>
                <a:off x="3028816" y="3607825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AFBB07-AA05-FEC1-C8AD-148CC218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16" y="3607825"/>
                <a:ext cx="692497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43A754-1D03-74EA-9038-D7167E8A30C1}"/>
                  </a:ext>
                </a:extLst>
              </p:cNvPr>
              <p:cNvSpPr txBox="1"/>
              <p:nvPr/>
            </p:nvSpPr>
            <p:spPr>
              <a:xfrm>
                <a:off x="2030856" y="4263392"/>
                <a:ext cx="313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43A754-1D03-74EA-9038-D7167E8A3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56" y="4263392"/>
                <a:ext cx="31380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4FFA5F6-540E-3AAC-0C8E-E96B7A50527C}"/>
                  </a:ext>
                </a:extLst>
              </p:cNvPr>
              <p:cNvSpPr txBox="1"/>
              <p:nvPr/>
            </p:nvSpPr>
            <p:spPr>
              <a:xfrm>
                <a:off x="1041022" y="3346174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4FFA5F6-540E-3AAC-0C8E-E96B7A50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2" y="3346174"/>
                <a:ext cx="692497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BA1A52-C20B-9D6C-15B0-B092ED2A7F4B}"/>
                  </a:ext>
                </a:extLst>
              </p:cNvPr>
              <p:cNvSpPr txBox="1"/>
              <p:nvPr/>
            </p:nvSpPr>
            <p:spPr>
              <a:xfrm>
                <a:off x="1288697" y="2241824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BA1A52-C20B-9D6C-15B0-B092ED2A7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97" y="2241824"/>
                <a:ext cx="692497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2736D9E-DA68-7D5F-9B52-81025462BFD9}"/>
              </a:ext>
            </a:extLst>
          </p:cNvPr>
          <p:cNvCxnSpPr>
            <a:cxnSpLocks/>
          </p:cNvCxnSpPr>
          <p:nvPr/>
        </p:nvCxnSpPr>
        <p:spPr>
          <a:xfrm flipH="1" flipV="1">
            <a:off x="7895303" y="2250064"/>
            <a:ext cx="1568246" cy="1128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C199C4-3F2F-34CD-BBCA-471F7759BD8C}"/>
              </a:ext>
            </a:extLst>
          </p:cNvPr>
          <p:cNvCxnSpPr>
            <a:cxnSpLocks/>
            <a:stCxn id="41" idx="5"/>
          </p:cNvCxnSpPr>
          <p:nvPr/>
        </p:nvCxnSpPr>
        <p:spPr>
          <a:xfrm>
            <a:off x="9498312" y="3414601"/>
            <a:ext cx="1286351" cy="1562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6189A51-A57C-91C2-C4AE-31A767C5F150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8219393" y="3429000"/>
            <a:ext cx="1244157" cy="1548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1A581DE-D73E-DC05-14EC-A0986AE0B4C7}"/>
              </a:ext>
            </a:extLst>
          </p:cNvPr>
          <p:cNvCxnSpPr>
            <a:cxnSpLocks/>
          </p:cNvCxnSpPr>
          <p:nvPr/>
        </p:nvCxnSpPr>
        <p:spPr>
          <a:xfrm flipH="1" flipV="1">
            <a:off x="7481144" y="3330677"/>
            <a:ext cx="1982406" cy="2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5B5D6B6-7BCA-FB4D-7845-14BD126D5411}"/>
              </a:ext>
            </a:extLst>
          </p:cNvPr>
          <p:cNvSpPr/>
          <p:nvPr/>
        </p:nvSpPr>
        <p:spPr>
          <a:xfrm>
            <a:off x="9414388" y="333067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D1AB0FD-841A-BA63-8B34-AD6763EA7D62}"/>
                  </a:ext>
                </a:extLst>
              </p14:cNvPr>
              <p14:cNvContentPartPr/>
              <p14:nvPr/>
            </p14:nvContentPartPr>
            <p14:xfrm>
              <a:off x="9045728" y="3016668"/>
              <a:ext cx="837000" cy="759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D1AB0FD-841A-BA63-8B34-AD6763EA7D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27728" y="2998668"/>
                <a:ext cx="87264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4D49BF6-A89B-6C49-5A3C-046C584FD05A}"/>
                  </a:ext>
                </a:extLst>
              </p14:cNvPr>
              <p14:cNvContentPartPr/>
              <p14:nvPr/>
            </p14:nvContentPartPr>
            <p14:xfrm>
              <a:off x="8660528" y="2910468"/>
              <a:ext cx="119880" cy="405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4D49BF6-A89B-6C49-5A3C-046C584FD05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42528" y="2892468"/>
                <a:ext cx="1555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2EBA5B-180A-7C06-176A-AB0FEC4F133E}"/>
                  </a:ext>
                </a:extLst>
              </p14:cNvPr>
              <p14:cNvContentPartPr/>
              <p14:nvPr/>
            </p14:nvContentPartPr>
            <p14:xfrm>
              <a:off x="8996408" y="3382428"/>
              <a:ext cx="218520" cy="313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2EBA5B-180A-7C06-176A-AB0FEC4F133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8768" y="3364428"/>
                <a:ext cx="2541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6B00F6D-A8D8-6D5F-9A3C-EC25D526A0AF}"/>
                  </a:ext>
                </a:extLst>
              </p14:cNvPr>
              <p14:cNvContentPartPr/>
              <p14:nvPr/>
            </p14:nvContentPartPr>
            <p14:xfrm>
              <a:off x="9104768" y="3930348"/>
              <a:ext cx="794520" cy="122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6B00F6D-A8D8-6D5F-9A3C-EC25D526A0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86768" y="3912348"/>
                <a:ext cx="8301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35EBD0-BF0F-B4EC-F3F3-EBC331303BC8}"/>
                  </a:ext>
                </a:extLst>
              </p:cNvPr>
              <p:cNvSpPr txBox="1"/>
              <p:nvPr/>
            </p:nvSpPr>
            <p:spPr>
              <a:xfrm>
                <a:off x="7895302" y="2764084"/>
                <a:ext cx="550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35EBD0-BF0F-B4EC-F3F3-EBC33130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302" y="2764084"/>
                <a:ext cx="550215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A08C2EC-F335-7608-82D5-947E8A3ADF76}"/>
                  </a:ext>
                </a:extLst>
              </p:cNvPr>
              <p:cNvSpPr txBox="1"/>
              <p:nvPr/>
            </p:nvSpPr>
            <p:spPr>
              <a:xfrm>
                <a:off x="8327933" y="3498925"/>
                <a:ext cx="550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A08C2EC-F335-7608-82D5-947E8A3A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933" y="3498925"/>
                <a:ext cx="550215" cy="49244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E535BB5-95A6-5783-5102-593DCBFEA0F8}"/>
                  </a:ext>
                </a:extLst>
              </p:cNvPr>
              <p:cNvSpPr txBox="1"/>
              <p:nvPr/>
            </p:nvSpPr>
            <p:spPr>
              <a:xfrm>
                <a:off x="8751312" y="4213414"/>
                <a:ext cx="1493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E535BB5-95A6-5783-5102-593DCBFEA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12" y="4213414"/>
                <a:ext cx="1493999" cy="49244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5AA9661-7EFD-BA6A-8E82-53B180D0EBAD}"/>
                  </a:ext>
                </a:extLst>
              </p:cNvPr>
              <p:cNvSpPr txBox="1"/>
              <p:nvPr/>
            </p:nvSpPr>
            <p:spPr>
              <a:xfrm>
                <a:off x="9783480" y="2684206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190°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5AA9661-7EFD-BA6A-8E82-53B180D0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480" y="2684206"/>
                <a:ext cx="920124" cy="49244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526474-DEF5-9608-FCFA-A2C68E086DAB}"/>
                  </a:ext>
                </a:extLst>
              </p:cNvPr>
              <p:cNvSpPr txBox="1"/>
              <p:nvPr/>
            </p:nvSpPr>
            <p:spPr>
              <a:xfrm>
                <a:off x="1178779" y="5729423"/>
                <a:ext cx="23116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r>
                  <a:rPr lang="en-GB" sz="5400" dirty="0">
                    <a:solidFill>
                      <a:schemeClr val="accent6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526474-DEF5-9608-FCFA-A2C68E08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79" y="5729423"/>
                <a:ext cx="2311658" cy="830997"/>
              </a:xfrm>
              <a:prstGeom prst="rect">
                <a:avLst/>
              </a:prstGeom>
              <a:blipFill>
                <a:blip r:embed="rId37"/>
                <a:stretch>
                  <a:fillRect t="-25000" r="-16842" b="-50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89A933-C821-7192-5CCC-0D6D42A42A7A}"/>
                  </a:ext>
                </a:extLst>
              </p:cNvPr>
              <p:cNvSpPr txBox="1"/>
              <p:nvPr/>
            </p:nvSpPr>
            <p:spPr>
              <a:xfrm>
                <a:off x="8335685" y="5729422"/>
                <a:ext cx="232525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5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5400" dirty="0">
                    <a:solidFill>
                      <a:schemeClr val="accent6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89A933-C821-7192-5CCC-0D6D42A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685" y="5729422"/>
                <a:ext cx="2325252" cy="830997"/>
              </a:xfrm>
              <a:prstGeom prst="rect">
                <a:avLst/>
              </a:prstGeom>
              <a:blipFill>
                <a:blip r:embed="rId38"/>
                <a:stretch>
                  <a:fillRect t="-25000" r="-17016" b="-50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790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7E7CB-F938-CC91-C25B-9128BCF4687E}"/>
              </a:ext>
            </a:extLst>
          </p:cNvPr>
          <p:cNvSpPr txBox="1"/>
          <p:nvPr/>
        </p:nvSpPr>
        <p:spPr>
          <a:xfrm>
            <a:off x="3274142" y="2721114"/>
            <a:ext cx="564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Worked Examples (Set 1)</a:t>
            </a:r>
          </a:p>
        </p:txBody>
      </p:sp>
    </p:spTree>
    <p:extLst>
      <p:ext uri="{BB962C8B-B14F-4D97-AF65-F5344CB8AC3E}">
        <p14:creationId xmlns:p14="http://schemas.microsoft.com/office/powerpoint/2010/main" val="8936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F413DE-2FDE-0544-A1DB-B39D22CBEE57}"/>
              </a:ext>
            </a:extLst>
          </p:cNvPr>
          <p:cNvSpPr txBox="1"/>
          <p:nvPr/>
        </p:nvSpPr>
        <p:spPr>
          <a:xfrm>
            <a:off x="4090219" y="0"/>
            <a:ext cx="401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a Sector?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63B542-D549-447B-D047-4931B829074F}"/>
              </a:ext>
            </a:extLst>
          </p:cNvPr>
          <p:cNvSpPr/>
          <p:nvPr/>
        </p:nvSpPr>
        <p:spPr>
          <a:xfrm>
            <a:off x="6983360" y="1227803"/>
            <a:ext cx="4402393" cy="44023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2E02F-2AE9-3226-B89C-BB9CCFBE0CB0}"/>
              </a:ext>
            </a:extLst>
          </p:cNvPr>
          <p:cNvSpPr txBox="1"/>
          <p:nvPr/>
        </p:nvSpPr>
        <p:spPr>
          <a:xfrm>
            <a:off x="2220865" y="822717"/>
            <a:ext cx="33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Start with a circle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75897-55D7-AED4-7420-D763AAC12F5B}"/>
              </a:ext>
            </a:extLst>
          </p:cNvPr>
          <p:cNvSpPr txBox="1"/>
          <p:nvPr/>
        </p:nvSpPr>
        <p:spPr>
          <a:xfrm>
            <a:off x="1331044" y="1927409"/>
            <a:ext cx="514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Mark the centre of the circle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68CA3-446A-0FDC-7502-DEC6FB11CBAE}"/>
              </a:ext>
            </a:extLst>
          </p:cNvPr>
          <p:cNvSpPr txBox="1"/>
          <p:nvPr/>
        </p:nvSpPr>
        <p:spPr>
          <a:xfrm>
            <a:off x="2545328" y="3033745"/>
            <a:ext cx="271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Draw two radii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175F01-8ADA-93CF-CF58-7AD2B9D0C71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278761" y="1415845"/>
            <a:ext cx="871032" cy="1978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72C3C1-6442-E606-BE9F-A17A03B07E50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9149793" y="3394236"/>
            <a:ext cx="1980323" cy="101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9647DF1-5C52-7C3A-1AD4-67D2020BA12B}"/>
              </a:ext>
            </a:extLst>
          </p:cNvPr>
          <p:cNvSpPr/>
          <p:nvPr/>
        </p:nvSpPr>
        <p:spPr>
          <a:xfrm>
            <a:off x="8278761" y="1221823"/>
            <a:ext cx="3109576" cy="3173196"/>
          </a:xfrm>
          <a:custGeom>
            <a:avLst/>
            <a:gdLst>
              <a:gd name="connsiteX0" fmla="*/ 0 w 3109576"/>
              <a:gd name="connsiteY0" fmla="*/ 194022 h 3173196"/>
              <a:gd name="connsiteX1" fmla="*/ 629265 w 3109576"/>
              <a:gd name="connsiteY1" fmla="*/ 17042 h 3173196"/>
              <a:gd name="connsiteX2" fmla="*/ 1474839 w 3109576"/>
              <a:gd name="connsiteY2" fmla="*/ 76035 h 3173196"/>
              <a:gd name="connsiteX3" fmla="*/ 2467897 w 3109576"/>
              <a:gd name="connsiteY3" fmla="*/ 626642 h 3173196"/>
              <a:gd name="connsiteX4" fmla="*/ 3067665 w 3109576"/>
              <a:gd name="connsiteY4" fmla="*/ 1727854 h 3173196"/>
              <a:gd name="connsiteX5" fmla="*/ 3038168 w 3109576"/>
              <a:gd name="connsiteY5" fmla="*/ 2789738 h 3173196"/>
              <a:gd name="connsiteX6" fmla="*/ 2871020 w 3109576"/>
              <a:gd name="connsiteY6" fmla="*/ 3173196 h 31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9576" h="3173196">
                <a:moveTo>
                  <a:pt x="0" y="194022"/>
                </a:moveTo>
                <a:cubicBezTo>
                  <a:pt x="191729" y="115364"/>
                  <a:pt x="383459" y="36706"/>
                  <a:pt x="629265" y="17042"/>
                </a:cubicBezTo>
                <a:cubicBezTo>
                  <a:pt x="875071" y="-2622"/>
                  <a:pt x="1168400" y="-25565"/>
                  <a:pt x="1474839" y="76035"/>
                </a:cubicBezTo>
                <a:cubicBezTo>
                  <a:pt x="1781278" y="177635"/>
                  <a:pt x="2202426" y="351339"/>
                  <a:pt x="2467897" y="626642"/>
                </a:cubicBezTo>
                <a:cubicBezTo>
                  <a:pt x="2733368" y="901945"/>
                  <a:pt x="2972620" y="1367338"/>
                  <a:pt x="3067665" y="1727854"/>
                </a:cubicBezTo>
                <a:cubicBezTo>
                  <a:pt x="3162710" y="2088370"/>
                  <a:pt x="3070942" y="2548848"/>
                  <a:pt x="3038168" y="2789738"/>
                </a:cubicBezTo>
                <a:cubicBezTo>
                  <a:pt x="3005394" y="3030628"/>
                  <a:pt x="2938207" y="3101912"/>
                  <a:pt x="2871020" y="317319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F16C4B-A3BB-8DE1-4D18-98FFB7B24D0E}"/>
              </a:ext>
            </a:extLst>
          </p:cNvPr>
          <p:cNvSpPr txBox="1"/>
          <p:nvPr/>
        </p:nvSpPr>
        <p:spPr>
          <a:xfrm>
            <a:off x="1472727" y="4134064"/>
            <a:ext cx="52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Connect the radii with an arc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032EC04-CAEE-A373-7D56-6C45FD418B4E}"/>
                  </a:ext>
                </a:extLst>
              </p14:cNvPr>
              <p14:cNvContentPartPr/>
              <p14:nvPr/>
            </p14:nvContentPartPr>
            <p14:xfrm>
              <a:off x="8553608" y="1407492"/>
              <a:ext cx="673920" cy="225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032EC04-CAEE-A373-7D56-6C45FD418B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0968" y="1344492"/>
                <a:ext cx="7995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D9DC61-E0DD-31D5-6872-4E21F83FE728}"/>
                  </a:ext>
                </a:extLst>
              </p14:cNvPr>
              <p14:cNvContentPartPr/>
              <p14:nvPr/>
            </p14:nvContentPartPr>
            <p14:xfrm>
              <a:off x="8760608" y="1569492"/>
              <a:ext cx="984600" cy="318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D9DC61-E0DD-31D5-6872-4E21F83FE7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7608" y="1506852"/>
                <a:ext cx="11102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1D04F4-B4DF-3336-3671-FAFF980C125D}"/>
                  </a:ext>
                </a:extLst>
              </p14:cNvPr>
              <p14:cNvContentPartPr/>
              <p14:nvPr/>
            </p14:nvContentPartPr>
            <p14:xfrm>
              <a:off x="9084608" y="1830492"/>
              <a:ext cx="995400" cy="39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1D04F4-B4DF-3336-3671-FAFF980C12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1968" y="1767492"/>
                <a:ext cx="11210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369DD51-CE3F-267E-DA27-EF0E5D64EDC5}"/>
                  </a:ext>
                </a:extLst>
              </p14:cNvPr>
              <p14:cNvContentPartPr/>
              <p14:nvPr/>
            </p14:nvContentPartPr>
            <p14:xfrm>
              <a:off x="9291248" y="2141532"/>
              <a:ext cx="1233720" cy="533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369DD51-CE3F-267E-DA27-EF0E5D64ED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608" y="2078892"/>
                <a:ext cx="135936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5EC960-D55E-D40A-0084-FD872CC55FA8}"/>
                  </a:ext>
                </a:extLst>
              </p14:cNvPr>
              <p14:cNvContentPartPr/>
              <p14:nvPr/>
            </p14:nvContentPartPr>
            <p14:xfrm>
              <a:off x="9497528" y="2650212"/>
              <a:ext cx="1169280" cy="397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5EC960-D55E-D40A-0084-FD872CC55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4888" y="2587212"/>
                <a:ext cx="12949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36105D7-F1C2-749D-4A5C-EDF3C280DD45}"/>
                  </a:ext>
                </a:extLst>
              </p14:cNvPr>
              <p14:cNvContentPartPr/>
              <p14:nvPr/>
            </p14:nvContentPartPr>
            <p14:xfrm>
              <a:off x="9792728" y="3127212"/>
              <a:ext cx="1235880" cy="285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36105D7-F1C2-749D-4A5C-EDF3C280DD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29728" y="3064212"/>
                <a:ext cx="1361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8B54021-71C8-A64A-F067-6E18C119311C}"/>
                  </a:ext>
                </a:extLst>
              </p14:cNvPr>
              <p14:cNvContentPartPr/>
              <p14:nvPr/>
            </p14:nvContentPartPr>
            <p14:xfrm>
              <a:off x="10392848" y="3542652"/>
              <a:ext cx="757080" cy="252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8B54021-71C8-A64A-F067-6E18C11931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848" y="3480012"/>
                <a:ext cx="8827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9DF2D80-F212-800F-457C-43C697229D71}"/>
                  </a:ext>
                </a:extLst>
              </p14:cNvPr>
              <p14:cNvContentPartPr/>
              <p14:nvPr/>
            </p14:nvContentPartPr>
            <p14:xfrm>
              <a:off x="10775888" y="3898692"/>
              <a:ext cx="335520" cy="113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9DF2D80-F212-800F-457C-43C697229D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13248" y="3836052"/>
                <a:ext cx="461160" cy="23868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9EE0649-F080-D259-C0F3-33143C322B75}"/>
              </a:ext>
            </a:extLst>
          </p:cNvPr>
          <p:cNvSpPr txBox="1"/>
          <p:nvPr/>
        </p:nvSpPr>
        <p:spPr>
          <a:xfrm>
            <a:off x="1331044" y="5239841"/>
            <a:ext cx="544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red ‘pizza slice’ is called a sector.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7BB83B2-EA22-7781-4A4D-02C2A22BA05A}"/>
              </a:ext>
            </a:extLst>
          </p:cNvPr>
          <p:cNvCxnSpPr>
            <a:cxnSpLocks/>
          </p:cNvCxnSpPr>
          <p:nvPr/>
        </p:nvCxnSpPr>
        <p:spPr>
          <a:xfrm flipH="1" flipV="1">
            <a:off x="8208666" y="1609274"/>
            <a:ext cx="117763" cy="39384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0DD284-6682-2A93-C72F-1704D4A8FA3C}"/>
              </a:ext>
            </a:extLst>
          </p:cNvPr>
          <p:cNvCxnSpPr>
            <a:cxnSpLocks/>
          </p:cNvCxnSpPr>
          <p:nvPr/>
        </p:nvCxnSpPr>
        <p:spPr>
          <a:xfrm>
            <a:off x="8716762" y="3033300"/>
            <a:ext cx="201807" cy="50935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15B9AF2-3356-D4F6-41C1-9E85FB565010}"/>
              </a:ext>
            </a:extLst>
          </p:cNvPr>
          <p:cNvSpPr txBox="1"/>
          <p:nvPr/>
        </p:nvSpPr>
        <p:spPr>
          <a:xfrm rot="4256519">
            <a:off x="7977179" y="2332617"/>
            <a:ext cx="11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Radius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2D40853-ACD2-2F17-C3A1-3D4BE4479DA4}"/>
              </a:ext>
            </a:extLst>
          </p:cNvPr>
          <p:cNvCxnSpPr>
            <a:cxnSpLocks/>
            <a:stCxn id="69" idx="1"/>
          </p:cNvCxnSpPr>
          <p:nvPr/>
        </p:nvCxnSpPr>
        <p:spPr>
          <a:xfrm flipH="1" flipV="1">
            <a:off x="9069568" y="3644932"/>
            <a:ext cx="421750" cy="25000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6C3216D-289A-F097-57F6-3B27CE520DE0}"/>
              </a:ext>
            </a:extLst>
          </p:cNvPr>
          <p:cNvCxnSpPr>
            <a:cxnSpLocks/>
          </p:cNvCxnSpPr>
          <p:nvPr/>
        </p:nvCxnSpPr>
        <p:spPr>
          <a:xfrm>
            <a:off x="10514510" y="4412192"/>
            <a:ext cx="421320" cy="19993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77AC647-55AE-2070-523B-8B21315C6985}"/>
              </a:ext>
            </a:extLst>
          </p:cNvPr>
          <p:cNvSpPr txBox="1"/>
          <p:nvPr/>
        </p:nvSpPr>
        <p:spPr>
          <a:xfrm rot="1539460">
            <a:off x="9434864" y="3912007"/>
            <a:ext cx="1145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Radius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E5F66D-6B6C-9679-F4BE-DFC38B82C29A}"/>
              </a:ext>
            </a:extLst>
          </p:cNvPr>
          <p:cNvSpPr txBox="1"/>
          <p:nvPr/>
        </p:nvSpPr>
        <p:spPr>
          <a:xfrm>
            <a:off x="751190" y="2232712"/>
            <a:ext cx="630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Sectors are often shown on their own, without the rest of the circle.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7CF522E-6A29-51B9-7B28-B61DA8E8D7CA}"/>
              </a:ext>
            </a:extLst>
          </p:cNvPr>
          <p:cNvCxnSpPr>
            <a:cxnSpLocks/>
          </p:cNvCxnSpPr>
          <p:nvPr/>
        </p:nvCxnSpPr>
        <p:spPr>
          <a:xfrm flipH="1" flipV="1">
            <a:off x="8274609" y="1408505"/>
            <a:ext cx="871032" cy="19783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09F5D20-1D58-1354-454C-CADAD395CCBF}"/>
              </a:ext>
            </a:extLst>
          </p:cNvPr>
          <p:cNvCxnSpPr>
            <a:cxnSpLocks/>
          </p:cNvCxnSpPr>
          <p:nvPr/>
        </p:nvCxnSpPr>
        <p:spPr>
          <a:xfrm>
            <a:off x="9162187" y="3391425"/>
            <a:ext cx="1980323" cy="10106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AC0407E-BE6E-FB00-4802-BF49623F3FB0}"/>
              </a:ext>
            </a:extLst>
          </p:cNvPr>
          <p:cNvSpPr/>
          <p:nvPr/>
        </p:nvSpPr>
        <p:spPr>
          <a:xfrm>
            <a:off x="8283476" y="1204451"/>
            <a:ext cx="3109576" cy="3173196"/>
          </a:xfrm>
          <a:custGeom>
            <a:avLst/>
            <a:gdLst>
              <a:gd name="connsiteX0" fmla="*/ 0 w 3109576"/>
              <a:gd name="connsiteY0" fmla="*/ 194022 h 3173196"/>
              <a:gd name="connsiteX1" fmla="*/ 629265 w 3109576"/>
              <a:gd name="connsiteY1" fmla="*/ 17042 h 3173196"/>
              <a:gd name="connsiteX2" fmla="*/ 1474839 w 3109576"/>
              <a:gd name="connsiteY2" fmla="*/ 76035 h 3173196"/>
              <a:gd name="connsiteX3" fmla="*/ 2467897 w 3109576"/>
              <a:gd name="connsiteY3" fmla="*/ 626642 h 3173196"/>
              <a:gd name="connsiteX4" fmla="*/ 3067665 w 3109576"/>
              <a:gd name="connsiteY4" fmla="*/ 1727854 h 3173196"/>
              <a:gd name="connsiteX5" fmla="*/ 3038168 w 3109576"/>
              <a:gd name="connsiteY5" fmla="*/ 2789738 h 3173196"/>
              <a:gd name="connsiteX6" fmla="*/ 2871020 w 3109576"/>
              <a:gd name="connsiteY6" fmla="*/ 3173196 h 31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9576" h="3173196">
                <a:moveTo>
                  <a:pt x="0" y="194022"/>
                </a:moveTo>
                <a:cubicBezTo>
                  <a:pt x="191729" y="115364"/>
                  <a:pt x="383459" y="36706"/>
                  <a:pt x="629265" y="17042"/>
                </a:cubicBezTo>
                <a:cubicBezTo>
                  <a:pt x="875071" y="-2622"/>
                  <a:pt x="1168400" y="-25565"/>
                  <a:pt x="1474839" y="76035"/>
                </a:cubicBezTo>
                <a:cubicBezTo>
                  <a:pt x="1781278" y="177635"/>
                  <a:pt x="2202426" y="351339"/>
                  <a:pt x="2467897" y="626642"/>
                </a:cubicBezTo>
                <a:cubicBezTo>
                  <a:pt x="2733368" y="901945"/>
                  <a:pt x="2972620" y="1367338"/>
                  <a:pt x="3067665" y="1727854"/>
                </a:cubicBezTo>
                <a:cubicBezTo>
                  <a:pt x="3162710" y="2088370"/>
                  <a:pt x="3070942" y="2548848"/>
                  <a:pt x="3038168" y="2789738"/>
                </a:cubicBezTo>
                <a:cubicBezTo>
                  <a:pt x="3005394" y="3030628"/>
                  <a:pt x="2938207" y="3101912"/>
                  <a:pt x="2871020" y="3173196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3575C3-F98C-EF9C-5964-934C738FC44A}"/>
              </a:ext>
            </a:extLst>
          </p:cNvPr>
          <p:cNvSpPr txBox="1"/>
          <p:nvPr/>
        </p:nvSpPr>
        <p:spPr>
          <a:xfrm rot="2285139">
            <a:off x="10352616" y="1141408"/>
            <a:ext cx="151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Arc Length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4D72172-EBC1-427A-0FFE-79DF3E21AD0A}"/>
              </a:ext>
            </a:extLst>
          </p:cNvPr>
          <p:cNvGrpSpPr/>
          <p:nvPr/>
        </p:nvGrpSpPr>
        <p:grpSpPr>
          <a:xfrm>
            <a:off x="8206548" y="992772"/>
            <a:ext cx="2068200" cy="250200"/>
            <a:chOff x="8206548" y="992772"/>
            <a:chExt cx="20682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EB67B0-97E6-730A-2BF4-4669CBEDB619}"/>
                    </a:ext>
                  </a:extLst>
                </p14:cNvPr>
                <p14:cNvContentPartPr/>
                <p14:nvPr/>
              </p14:nvContentPartPr>
              <p14:xfrm>
                <a:off x="8206548" y="992772"/>
                <a:ext cx="2068200" cy="197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EB67B0-97E6-730A-2BF4-4669CBEDB6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88548" y="974772"/>
                  <a:ext cx="2103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841F3B-AF3E-CF9F-B5CB-E10534C12150}"/>
                    </a:ext>
                  </a:extLst>
                </p14:cNvPr>
                <p14:cNvContentPartPr/>
                <p14:nvPr/>
              </p14:nvContentPartPr>
              <p14:xfrm>
                <a:off x="8249028" y="1189692"/>
                <a:ext cx="86040" cy="5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841F3B-AF3E-CF9F-B5CB-E10534C121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1388" y="1171692"/>
                  <a:ext cx="1216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6814AB7-F101-CA52-1C99-D2EF792A2C4B}"/>
              </a:ext>
            </a:extLst>
          </p:cNvPr>
          <p:cNvGrpSpPr/>
          <p:nvPr/>
        </p:nvGrpSpPr>
        <p:grpSpPr>
          <a:xfrm>
            <a:off x="11444388" y="2015172"/>
            <a:ext cx="335880" cy="2439000"/>
            <a:chOff x="11444388" y="2015172"/>
            <a:chExt cx="335880" cy="24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917D97-23F9-B5ED-B39D-0F75BB90BDE1}"/>
                    </a:ext>
                  </a:extLst>
                </p14:cNvPr>
                <p14:cNvContentPartPr/>
                <p14:nvPr/>
              </p14:nvContentPartPr>
              <p14:xfrm>
                <a:off x="11444388" y="2015172"/>
                <a:ext cx="335880" cy="243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917D97-23F9-B5ED-B39D-0F75BB90BD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26748" y="1997532"/>
                  <a:ext cx="371520" cy="24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D298FF-3BF2-C3EB-0228-6169467D7481}"/>
                    </a:ext>
                  </a:extLst>
                </p14:cNvPr>
                <p14:cNvContentPartPr/>
                <p14:nvPr/>
              </p14:nvContentPartPr>
              <p14:xfrm>
                <a:off x="11552748" y="4398732"/>
                <a:ext cx="210960" cy="55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D298FF-3BF2-C3EB-0228-6169467D74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34748" y="4380732"/>
                  <a:ext cx="246600" cy="91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CFD216F-48D6-C613-799F-57193F1EA79F}"/>
              </a:ext>
            </a:extLst>
          </p:cNvPr>
          <p:cNvCxnSpPr/>
          <p:nvPr/>
        </p:nvCxnSpPr>
        <p:spPr>
          <a:xfrm flipV="1">
            <a:off x="8206548" y="3542652"/>
            <a:ext cx="878060" cy="105616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9BFB319-B6F1-2658-01D6-FDCF71FF8408}"/>
              </a:ext>
            </a:extLst>
          </p:cNvPr>
          <p:cNvSpPr txBox="1"/>
          <p:nvPr/>
        </p:nvSpPr>
        <p:spPr>
          <a:xfrm>
            <a:off x="7535769" y="4553268"/>
            <a:ext cx="232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Centre of Circle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D0EC5-8EC8-03CA-F2D8-A1C54BACF5F5}"/>
              </a:ext>
            </a:extLst>
          </p:cNvPr>
          <p:cNvSpPr txBox="1"/>
          <p:nvPr/>
        </p:nvSpPr>
        <p:spPr>
          <a:xfrm>
            <a:off x="751190" y="3624500"/>
            <a:ext cx="63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They are also usually not shaded.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1E966B-13BD-8B30-B973-9005DF45403C}"/>
              </a:ext>
            </a:extLst>
          </p:cNvPr>
          <p:cNvSpPr/>
          <p:nvPr/>
        </p:nvSpPr>
        <p:spPr>
          <a:xfrm>
            <a:off x="9135394" y="3379837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3" grpId="1"/>
      <p:bldP spid="14" grpId="0"/>
      <p:bldP spid="14" grpId="1"/>
      <p:bldP spid="44" grpId="0" animBg="1"/>
      <p:bldP spid="45" grpId="0"/>
      <p:bldP spid="45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8" grpId="0" animBg="1"/>
      <p:bldP spid="78" grpId="1" animBg="1"/>
      <p:bldP spid="91" grpId="0"/>
      <p:bldP spid="91" grpId="1"/>
      <p:bldP spid="101" grpId="0"/>
      <p:bldP spid="101" grpId="1"/>
      <p:bldP spid="2" grpId="0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64A3F6-D4A7-8B51-406C-2592E7CE3A55}"/>
              </a:ext>
            </a:extLst>
          </p:cNvPr>
          <p:cNvSpPr txBox="1"/>
          <p:nvPr/>
        </p:nvSpPr>
        <p:spPr>
          <a:xfrm>
            <a:off x="4788310" y="0"/>
            <a:ext cx="261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Question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D8F866-E22A-3F95-514D-9C644E866B32}"/>
              </a:ext>
            </a:extLst>
          </p:cNvPr>
          <p:cNvSpPr/>
          <p:nvPr/>
        </p:nvSpPr>
        <p:spPr>
          <a:xfrm>
            <a:off x="206477" y="1774582"/>
            <a:ext cx="4070554" cy="40705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48D36-0A91-C860-A091-8EEE25BF9BD0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641987" y="1855698"/>
            <a:ext cx="599767" cy="1954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289DE2-70F7-B7A1-83E3-CC157DDFD5D1}"/>
              </a:ext>
            </a:extLst>
          </p:cNvPr>
          <p:cNvCxnSpPr>
            <a:cxnSpLocks/>
          </p:cNvCxnSpPr>
          <p:nvPr/>
        </p:nvCxnSpPr>
        <p:spPr>
          <a:xfrm flipV="1">
            <a:off x="2241753" y="2476584"/>
            <a:ext cx="1595999" cy="1382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C1BD31B-444F-B78B-97BE-62ADBEEA5AAD}"/>
              </a:ext>
            </a:extLst>
          </p:cNvPr>
          <p:cNvSpPr/>
          <p:nvPr/>
        </p:nvSpPr>
        <p:spPr>
          <a:xfrm>
            <a:off x="2192592" y="380985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7AF8BF-63E5-F215-89B7-690A1F3D4638}"/>
                  </a:ext>
                </a:extLst>
              </p:cNvPr>
              <p:cNvSpPr txBox="1"/>
              <p:nvPr/>
            </p:nvSpPr>
            <p:spPr>
              <a:xfrm>
                <a:off x="2220647" y="2544948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7AF8BF-63E5-F215-89B7-690A1F3D4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47" y="2544948"/>
                <a:ext cx="69249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70C060-9768-652F-81DB-4A803D4EDB57}"/>
                  </a:ext>
                </a:extLst>
              </p14:cNvPr>
              <p14:cNvContentPartPr/>
              <p14:nvPr/>
            </p14:nvContentPartPr>
            <p14:xfrm>
              <a:off x="2044645" y="3122511"/>
              <a:ext cx="773640" cy="22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70C060-9768-652F-81DB-4A803D4EDB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7005" y="3104871"/>
                <a:ext cx="80928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9D71E89-7D98-1C4E-23EF-0292CCC78B1B}"/>
              </a:ext>
            </a:extLst>
          </p:cNvPr>
          <p:cNvSpPr txBox="1"/>
          <p:nvPr/>
        </p:nvSpPr>
        <p:spPr>
          <a:xfrm>
            <a:off x="157316" y="759834"/>
            <a:ext cx="11877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Express the minor sector as a simplified fraction of the entire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34F78-1C9E-F687-506C-9A775023CA90}"/>
                  </a:ext>
                </a:extLst>
              </p:cNvPr>
              <p:cNvSpPr txBox="1"/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1: </a:t>
                </a:r>
                <a:r>
                  <a:rPr lang="en-GB" sz="2400" dirty="0">
                    <a:solidFill>
                      <a:schemeClr val="tx1"/>
                    </a:solidFill>
                  </a:rPr>
                  <a:t>The required fraction can be obtained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𝑎𝑛𝑔𝑙𝑒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2: </a:t>
                </a:r>
                <a:r>
                  <a:rPr lang="en-GB" sz="2400" dirty="0">
                    <a:solidFill>
                      <a:schemeClr val="tx1"/>
                    </a:solidFill>
                  </a:rPr>
                  <a:t>Simplify the fraction (if possible) fully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Final 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6"/>
                  </a:solidFill>
                </a:endParaRPr>
              </a:p>
              <a:p>
                <a:endParaRPr lang="en-GB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34F78-1C9E-F687-506C-9A775023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blipFill>
                <a:blip r:embed="rId5"/>
                <a:stretch>
                  <a:fillRect l="-1271" r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13CB0C3-19E7-856D-18E5-3A673E3014D3}"/>
              </a:ext>
            </a:extLst>
          </p:cNvPr>
          <p:cNvSpPr/>
          <p:nvPr/>
        </p:nvSpPr>
        <p:spPr>
          <a:xfrm>
            <a:off x="4404385" y="1697597"/>
            <a:ext cx="7679459" cy="44005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07C0D-E7F6-6727-12B0-B35E111C6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A2EE6-6802-3ACC-926E-4089D0DD6E2A}"/>
              </a:ext>
            </a:extLst>
          </p:cNvPr>
          <p:cNvSpPr txBox="1"/>
          <p:nvPr/>
        </p:nvSpPr>
        <p:spPr>
          <a:xfrm>
            <a:off x="4788310" y="0"/>
            <a:ext cx="261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Question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AC7DE-CE9C-E076-6372-3B198C91C556}"/>
              </a:ext>
            </a:extLst>
          </p:cNvPr>
          <p:cNvSpPr txBox="1"/>
          <p:nvPr/>
        </p:nvSpPr>
        <p:spPr>
          <a:xfrm>
            <a:off x="653845" y="770496"/>
            <a:ext cx="10884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Express the sector as a simplified fraction of its original circle</a:t>
            </a:r>
          </a:p>
          <a:p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35790D-C663-D4BB-4BDF-4CE21E1CB8F6}"/>
                  </a:ext>
                </a:extLst>
              </p:cNvPr>
              <p:cNvSpPr txBox="1"/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1: </a:t>
                </a:r>
                <a:r>
                  <a:rPr lang="en-GB" sz="2400" dirty="0">
                    <a:solidFill>
                      <a:schemeClr val="tx1"/>
                    </a:solidFill>
                  </a:rPr>
                  <a:t>The required fraction can be obtained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𝑎𝑛𝑔𝑙𝑒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2: </a:t>
                </a:r>
                <a:r>
                  <a:rPr lang="en-GB" sz="2400" dirty="0">
                    <a:solidFill>
                      <a:schemeClr val="tx1"/>
                    </a:solidFill>
                  </a:rPr>
                  <a:t>Simplify the fraction (if possible) fully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Final 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35790D-C663-D4BB-4BDF-4CE21E1C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blipFill>
                <a:blip r:embed="rId2"/>
                <a:stretch>
                  <a:fillRect l="-1271" r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4F2BB2C7-71F9-E5AD-45C6-8B784B3A5DC3}"/>
              </a:ext>
            </a:extLst>
          </p:cNvPr>
          <p:cNvSpPr/>
          <p:nvPr/>
        </p:nvSpPr>
        <p:spPr>
          <a:xfrm>
            <a:off x="755296" y="1843867"/>
            <a:ext cx="4671146" cy="4629576"/>
          </a:xfrm>
          <a:prstGeom prst="pie">
            <a:avLst>
              <a:gd name="adj1" fmla="val 8613171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4932F3-BDF9-CE5F-0EE2-242CCD758173}"/>
                  </a:ext>
                </a:extLst>
              </p:cNvPr>
              <p:cNvSpPr txBox="1"/>
              <p:nvPr/>
            </p:nvSpPr>
            <p:spPr>
              <a:xfrm>
                <a:off x="1659717" y="3750505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4932F3-BDF9-CE5F-0EE2-242CCD75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17" y="3750505"/>
                <a:ext cx="9201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1388E6A3-3B56-D4B0-3134-98FCD23296C1}"/>
              </a:ext>
            </a:extLst>
          </p:cNvPr>
          <p:cNvSpPr/>
          <p:nvPr/>
        </p:nvSpPr>
        <p:spPr>
          <a:xfrm>
            <a:off x="3038566" y="409546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2A9259-0D24-B9C6-1DCD-B986CEC505BF}"/>
                  </a:ext>
                </a:extLst>
              </p14:cNvPr>
              <p14:cNvContentPartPr/>
              <p14:nvPr/>
            </p14:nvContentPartPr>
            <p14:xfrm>
              <a:off x="2702497" y="3716172"/>
              <a:ext cx="355320" cy="62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2A9259-0D24-B9C6-1DCD-B986CEC50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497" y="3698532"/>
                <a:ext cx="390960" cy="655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7776C53-1573-16E5-DE51-78467A77490D}"/>
              </a:ext>
            </a:extLst>
          </p:cNvPr>
          <p:cNvSpPr/>
          <p:nvPr/>
        </p:nvSpPr>
        <p:spPr>
          <a:xfrm>
            <a:off x="4404385" y="1697597"/>
            <a:ext cx="7679459" cy="44005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A59DB-8896-79D4-EF2E-604882EF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D0294-FD68-0A68-1DC3-69D50B67295D}"/>
              </a:ext>
            </a:extLst>
          </p:cNvPr>
          <p:cNvSpPr txBox="1"/>
          <p:nvPr/>
        </p:nvSpPr>
        <p:spPr>
          <a:xfrm>
            <a:off x="4788310" y="0"/>
            <a:ext cx="261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Question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6AE225-F029-8AC1-30D6-1978F304B95C}"/>
                  </a:ext>
                </a:extLst>
              </p:cNvPr>
              <p:cNvSpPr txBox="1"/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1: </a:t>
                </a:r>
                <a:r>
                  <a:rPr lang="en-GB" sz="2400" dirty="0">
                    <a:solidFill>
                      <a:schemeClr val="tx1"/>
                    </a:solidFill>
                  </a:rPr>
                  <a:t>The required fraction can be obtained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𝑎𝑛𝑔𝑙𝑒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Step 2: </a:t>
                </a:r>
                <a:r>
                  <a:rPr lang="en-GB" sz="2400" dirty="0">
                    <a:solidFill>
                      <a:schemeClr val="tx1"/>
                    </a:solidFill>
                  </a:rPr>
                  <a:t>Simplify the fraction (if possible) fully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b="1" dirty="0">
                    <a:solidFill>
                      <a:schemeClr val="tx1"/>
                    </a:solidFill>
                  </a:rPr>
                  <a:t>Final 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6"/>
                  </a:solidFill>
                </a:endParaRPr>
              </a:p>
              <a:p>
                <a:endParaRPr lang="en-GB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6AE225-F029-8AC1-30D6-1978F304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86" y="1697597"/>
                <a:ext cx="7679459" cy="4922117"/>
              </a:xfrm>
              <a:prstGeom prst="rect">
                <a:avLst/>
              </a:prstGeom>
              <a:blipFill>
                <a:blip r:embed="rId2"/>
                <a:stretch>
                  <a:fillRect l="-1271" r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958E3A-B0E3-6284-AED8-0DC5F4269E40}"/>
              </a:ext>
            </a:extLst>
          </p:cNvPr>
          <p:cNvSpPr txBox="1"/>
          <p:nvPr/>
        </p:nvSpPr>
        <p:spPr>
          <a:xfrm>
            <a:off x="644012" y="833243"/>
            <a:ext cx="10903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Express the sector as a simplified fraction of its original circle</a:t>
            </a:r>
          </a:p>
          <a:p>
            <a:endParaRPr lang="en-GB" sz="3200" dirty="0"/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814C4175-CA9A-10AD-B4AA-C7ED9E7FC014}"/>
              </a:ext>
            </a:extLst>
          </p:cNvPr>
          <p:cNvSpPr/>
          <p:nvPr/>
        </p:nvSpPr>
        <p:spPr>
          <a:xfrm rot="7641117">
            <a:off x="154736" y="1910029"/>
            <a:ext cx="4041457" cy="4041457"/>
          </a:xfrm>
          <a:prstGeom prst="pie">
            <a:avLst>
              <a:gd name="adj1" fmla="val 645604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E64F8-013E-518A-01BD-1638C6B809EE}"/>
                  </a:ext>
                </a:extLst>
              </p:cNvPr>
              <p:cNvSpPr txBox="1"/>
              <p:nvPr/>
            </p:nvSpPr>
            <p:spPr>
              <a:xfrm>
                <a:off x="1715402" y="3120100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E64F8-013E-518A-01BD-1638C6B80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02" y="3120100"/>
                <a:ext cx="9201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2EC1E0-D82A-BE88-04E6-25593FC8357A}"/>
                  </a:ext>
                </a:extLst>
              </p14:cNvPr>
              <p14:cNvContentPartPr/>
              <p14:nvPr/>
            </p14:nvContentPartPr>
            <p14:xfrm>
              <a:off x="1878824" y="3737900"/>
              <a:ext cx="594000" cy="402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2EC1E0-D82A-BE88-04E6-25593FC835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0824" y="3720260"/>
                <a:ext cx="629640" cy="4377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482D39C-49C6-6FCD-2569-C2896B1172F8}"/>
              </a:ext>
            </a:extLst>
          </p:cNvPr>
          <p:cNvSpPr/>
          <p:nvPr/>
        </p:nvSpPr>
        <p:spPr>
          <a:xfrm>
            <a:off x="2126302" y="390299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D469C-854F-146E-2A19-2FC5F3959562}"/>
              </a:ext>
            </a:extLst>
          </p:cNvPr>
          <p:cNvSpPr/>
          <p:nvPr/>
        </p:nvSpPr>
        <p:spPr>
          <a:xfrm>
            <a:off x="4404385" y="1697597"/>
            <a:ext cx="7679459" cy="44005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BCD01-2C46-C002-9A82-66BA8BE9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747D3-A3E0-88D4-EDAA-B36CB5AED98B}"/>
              </a:ext>
            </a:extLst>
          </p:cNvPr>
          <p:cNvSpPr txBox="1"/>
          <p:nvPr/>
        </p:nvSpPr>
        <p:spPr>
          <a:xfrm>
            <a:off x="4041058" y="2721114"/>
            <a:ext cx="410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Mini Whiteboards</a:t>
            </a:r>
          </a:p>
        </p:txBody>
      </p:sp>
    </p:spTree>
    <p:extLst>
      <p:ext uri="{BB962C8B-B14F-4D97-AF65-F5344CB8AC3E}">
        <p14:creationId xmlns:p14="http://schemas.microsoft.com/office/powerpoint/2010/main" val="1899463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32BC08-F762-3F69-E04E-AE0473E36475}"/>
              </a:ext>
            </a:extLst>
          </p:cNvPr>
          <p:cNvSpPr txBox="1"/>
          <p:nvPr/>
        </p:nvSpPr>
        <p:spPr>
          <a:xfrm>
            <a:off x="687906" y="-7200"/>
            <a:ext cx="10746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minor sector as a simplified fraction of the entire circle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5F90F2-61C9-DA39-34EA-0165203CB52C}"/>
              </a:ext>
            </a:extLst>
          </p:cNvPr>
          <p:cNvSpPr/>
          <p:nvPr/>
        </p:nvSpPr>
        <p:spPr>
          <a:xfrm>
            <a:off x="3559277" y="1323439"/>
            <a:ext cx="5073445" cy="50734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44B63C-E110-2E9D-F8B2-CC6B94496C28}"/>
              </a:ext>
            </a:extLst>
          </p:cNvPr>
          <p:cNvCxnSpPr>
            <a:stCxn id="6" idx="6"/>
          </p:cNvCxnSpPr>
          <p:nvPr/>
        </p:nvCxnSpPr>
        <p:spPr>
          <a:xfrm>
            <a:off x="6145160" y="3860161"/>
            <a:ext cx="2487562" cy="248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DADA2-6EED-B607-E042-8BF9B4619FB8}"/>
              </a:ext>
            </a:extLst>
          </p:cNvPr>
          <p:cNvCxnSpPr>
            <a:stCxn id="6" idx="1"/>
          </p:cNvCxnSpPr>
          <p:nvPr/>
        </p:nvCxnSpPr>
        <p:spPr>
          <a:xfrm>
            <a:off x="6061236" y="3825398"/>
            <a:ext cx="2158532" cy="1453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F2AD44E-E6D7-E95E-A472-A78743E5B7D4}"/>
              </a:ext>
            </a:extLst>
          </p:cNvPr>
          <p:cNvSpPr/>
          <p:nvPr/>
        </p:nvSpPr>
        <p:spPr>
          <a:xfrm>
            <a:off x="6046837" y="381099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0DAC30-2128-BECC-EE68-007A43F53CB3}"/>
                  </a:ext>
                </a:extLst>
              </p14:cNvPr>
              <p14:cNvContentPartPr/>
              <p14:nvPr/>
            </p14:nvContentPartPr>
            <p14:xfrm>
              <a:off x="6971048" y="3981374"/>
              <a:ext cx="197280" cy="43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0DAC30-2128-BECC-EE68-007A43F53C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3408" y="3963734"/>
                <a:ext cx="2329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6CB94-8D3A-3633-0C23-BA904C7B96AF}"/>
                  </a:ext>
                </a:extLst>
              </p:cNvPr>
              <p:cNvSpPr txBox="1"/>
              <p:nvPr/>
            </p:nvSpPr>
            <p:spPr>
              <a:xfrm>
                <a:off x="7233986" y="4143190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6CB94-8D3A-3633-0C23-BA904C7B9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986" y="4143190"/>
                <a:ext cx="69249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1ACB-D4F0-4FE2-9CF3-7A42A348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F4835E-0243-03B5-FF36-840E643DA4F2}"/>
                  </a:ext>
                </a:extLst>
              </p:cNvPr>
              <p:cNvSpPr txBox="1"/>
              <p:nvPr/>
            </p:nvSpPr>
            <p:spPr>
              <a:xfrm>
                <a:off x="8692083" y="1061493"/>
                <a:ext cx="2959143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F4835E-0243-03B5-FF36-840E643D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083" y="1061493"/>
                <a:ext cx="2959143" cy="156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EBE3E22-98CC-5A83-4A4C-9368EA098487}"/>
              </a:ext>
            </a:extLst>
          </p:cNvPr>
          <p:cNvSpPr/>
          <p:nvPr/>
        </p:nvSpPr>
        <p:spPr>
          <a:xfrm>
            <a:off x="3559277" y="1323439"/>
            <a:ext cx="5073445" cy="50734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7A487E-7C17-2CEC-831D-3338B91AAE37}"/>
              </a:ext>
            </a:extLst>
          </p:cNvPr>
          <p:cNvCxnSpPr>
            <a:stCxn id="14" idx="6"/>
          </p:cNvCxnSpPr>
          <p:nvPr/>
        </p:nvCxnSpPr>
        <p:spPr>
          <a:xfrm>
            <a:off x="6145160" y="3860161"/>
            <a:ext cx="2487562" cy="248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7CBC-1C3F-D2F2-044C-1A65927014A1}"/>
              </a:ext>
            </a:extLst>
          </p:cNvPr>
          <p:cNvCxnSpPr>
            <a:stCxn id="14" idx="1"/>
          </p:cNvCxnSpPr>
          <p:nvPr/>
        </p:nvCxnSpPr>
        <p:spPr>
          <a:xfrm>
            <a:off x="6061236" y="3825398"/>
            <a:ext cx="2158532" cy="1453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A8B4181-A6DE-A394-FB0D-E5F87B19BE12}"/>
              </a:ext>
            </a:extLst>
          </p:cNvPr>
          <p:cNvSpPr/>
          <p:nvPr/>
        </p:nvSpPr>
        <p:spPr>
          <a:xfrm>
            <a:off x="6046837" y="381099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1AD4D3-D4FA-B642-4939-0A8A7F02E1C0}"/>
                  </a:ext>
                </a:extLst>
              </p14:cNvPr>
              <p14:cNvContentPartPr/>
              <p14:nvPr/>
            </p14:nvContentPartPr>
            <p14:xfrm>
              <a:off x="6971048" y="3981374"/>
              <a:ext cx="197280" cy="43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1AD4D3-D4FA-B642-4939-0A8A7F02E1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3408" y="3963734"/>
                <a:ext cx="2329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1EBB9-26DF-07C6-491F-F736038E1381}"/>
                  </a:ext>
                </a:extLst>
              </p:cNvPr>
              <p:cNvSpPr txBox="1"/>
              <p:nvPr/>
            </p:nvSpPr>
            <p:spPr>
              <a:xfrm>
                <a:off x="7233986" y="4143190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1EBB9-26DF-07C6-491F-F736038E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986" y="4143190"/>
                <a:ext cx="69249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155A42-070A-7F80-DE86-3536FBD763A4}"/>
              </a:ext>
            </a:extLst>
          </p:cNvPr>
          <p:cNvSpPr txBox="1"/>
          <p:nvPr/>
        </p:nvSpPr>
        <p:spPr>
          <a:xfrm>
            <a:off x="687906" y="-7200"/>
            <a:ext cx="10746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minor sector as a simplified fraction of the entire circle</a:t>
            </a:r>
          </a:p>
        </p:txBody>
      </p:sp>
    </p:spTree>
    <p:extLst>
      <p:ext uri="{BB962C8B-B14F-4D97-AF65-F5344CB8AC3E}">
        <p14:creationId xmlns:p14="http://schemas.microsoft.com/office/powerpoint/2010/main" val="794344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3E20F-BECD-1770-0623-32FF27B20E73}"/>
              </a:ext>
            </a:extLst>
          </p:cNvPr>
          <p:cNvSpPr txBox="1"/>
          <p:nvPr/>
        </p:nvSpPr>
        <p:spPr>
          <a:xfrm>
            <a:off x="664258" y="0"/>
            <a:ext cx="104910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sector as a simplified fraction of its original circle</a:t>
            </a:r>
          </a:p>
          <a:p>
            <a:pPr algn="ctr"/>
            <a:endParaRPr lang="en-GB" sz="4000" dirty="0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64BBB13-B021-8980-6CCA-5D6CC611AFA0}"/>
              </a:ext>
            </a:extLst>
          </p:cNvPr>
          <p:cNvSpPr/>
          <p:nvPr/>
        </p:nvSpPr>
        <p:spPr>
          <a:xfrm rot="18845724">
            <a:off x="3510115" y="511278"/>
            <a:ext cx="5171768" cy="5171768"/>
          </a:xfrm>
          <a:prstGeom prst="pie">
            <a:avLst>
              <a:gd name="adj1" fmla="val 9001711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0400D8-EE40-534B-D2BA-175ADE216172}"/>
                  </a:ext>
                </a:extLst>
              </p14:cNvPr>
              <p14:cNvContentPartPr/>
              <p14:nvPr/>
            </p14:nvContentPartPr>
            <p14:xfrm>
              <a:off x="5506208" y="2713572"/>
              <a:ext cx="403560" cy="104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0400D8-EE40-534B-D2BA-175ADE2161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8568" y="2695932"/>
                <a:ext cx="4392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63C931-955C-9BD4-903B-70A4CD797E32}"/>
                  </a:ext>
                </a:extLst>
              </p:cNvPr>
              <p:cNvSpPr txBox="1"/>
              <p:nvPr/>
            </p:nvSpPr>
            <p:spPr>
              <a:xfrm>
                <a:off x="4586084" y="309716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63C931-955C-9BD4-903B-70A4CD797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4" y="3097162"/>
                <a:ext cx="92012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811ED29-A23B-BAC7-251A-7700229C5161}"/>
              </a:ext>
            </a:extLst>
          </p:cNvPr>
          <p:cNvSpPr/>
          <p:nvPr/>
        </p:nvSpPr>
        <p:spPr>
          <a:xfrm>
            <a:off x="6046837" y="304800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26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B7AF2-7313-FF26-1266-7168DAF2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tial Circle 4">
            <a:extLst>
              <a:ext uri="{FF2B5EF4-FFF2-40B4-BE49-F238E27FC236}">
                <a16:creationId xmlns:a16="http://schemas.microsoft.com/office/drawing/2014/main" id="{7FC00E42-3392-34FC-1FA2-745BACD82869}"/>
              </a:ext>
            </a:extLst>
          </p:cNvPr>
          <p:cNvSpPr/>
          <p:nvPr/>
        </p:nvSpPr>
        <p:spPr>
          <a:xfrm rot="18845724">
            <a:off x="3510115" y="511278"/>
            <a:ext cx="5171768" cy="5171768"/>
          </a:xfrm>
          <a:prstGeom prst="pie">
            <a:avLst>
              <a:gd name="adj1" fmla="val 9001711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2324A7-1C4C-0961-11EE-CCCD564585CB}"/>
                  </a:ext>
                </a:extLst>
              </p14:cNvPr>
              <p14:cNvContentPartPr/>
              <p14:nvPr/>
            </p14:nvContentPartPr>
            <p14:xfrm>
              <a:off x="5506208" y="2713572"/>
              <a:ext cx="403560" cy="104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2324A7-1C4C-0961-11EE-CCCD564585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8568" y="2695932"/>
                <a:ext cx="4392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F15C5-959B-2337-D4E8-B55D7DBC8844}"/>
                  </a:ext>
                </a:extLst>
              </p:cNvPr>
              <p:cNvSpPr txBox="1"/>
              <p:nvPr/>
            </p:nvSpPr>
            <p:spPr>
              <a:xfrm>
                <a:off x="4586084" y="309716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F15C5-959B-2337-D4E8-B55D7DBC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4" y="3097162"/>
                <a:ext cx="92012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628208-0E6C-9ED8-D95D-EFE75B812D00}"/>
                  </a:ext>
                </a:extLst>
              </p:cNvPr>
              <p:cNvSpPr txBox="1"/>
              <p:nvPr/>
            </p:nvSpPr>
            <p:spPr>
              <a:xfrm>
                <a:off x="8692083" y="1061493"/>
                <a:ext cx="2576025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628208-0E6C-9ED8-D95D-EFE75B812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083" y="1061493"/>
                <a:ext cx="2576025" cy="1561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2411927B-C3DF-1576-947C-4602E80456A6}"/>
              </a:ext>
            </a:extLst>
          </p:cNvPr>
          <p:cNvSpPr/>
          <p:nvPr/>
        </p:nvSpPr>
        <p:spPr>
          <a:xfrm>
            <a:off x="6046837" y="304800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B6CAC-7696-9DCF-7AB9-FFC7ADCA159C}"/>
              </a:ext>
            </a:extLst>
          </p:cNvPr>
          <p:cNvSpPr txBox="1"/>
          <p:nvPr/>
        </p:nvSpPr>
        <p:spPr>
          <a:xfrm>
            <a:off x="664258" y="0"/>
            <a:ext cx="104910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sector as a simplified fraction of its original circle</a:t>
            </a: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7531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0E896-8BFE-7D53-776F-49598366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15AB3-60D0-52BE-97E2-654EC95CFB04}"/>
              </a:ext>
            </a:extLst>
          </p:cNvPr>
          <p:cNvSpPr txBox="1"/>
          <p:nvPr/>
        </p:nvSpPr>
        <p:spPr>
          <a:xfrm>
            <a:off x="599911" y="0"/>
            <a:ext cx="10481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sector as a simplified fraction of its original circle</a:t>
            </a:r>
          </a:p>
          <a:p>
            <a:pPr algn="ctr"/>
            <a:endParaRPr lang="en-GB" sz="4000" dirty="0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E5CC1D06-0175-B1AE-7D22-488DBB499726}"/>
              </a:ext>
            </a:extLst>
          </p:cNvPr>
          <p:cNvSpPr/>
          <p:nvPr/>
        </p:nvSpPr>
        <p:spPr>
          <a:xfrm rot="18845724">
            <a:off x="3706762" y="1511708"/>
            <a:ext cx="5171768" cy="5171768"/>
          </a:xfrm>
          <a:prstGeom prst="pie">
            <a:avLst>
              <a:gd name="adj1" fmla="val 9001711"/>
              <a:gd name="adj2" fmla="val 19060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83F09A-F767-5229-83D8-ECFBDEB33FDB}"/>
                  </a:ext>
                </a:extLst>
              </p:cNvPr>
              <p:cNvSpPr txBox="1"/>
              <p:nvPr/>
            </p:nvSpPr>
            <p:spPr>
              <a:xfrm>
                <a:off x="5175876" y="3429000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83F09A-F767-5229-83D8-ECFBDEB33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76" y="3429000"/>
                <a:ext cx="92012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A202383-5482-9C75-57FC-1432FC838F7E}"/>
              </a:ext>
            </a:extLst>
          </p:cNvPr>
          <p:cNvSpPr/>
          <p:nvPr/>
        </p:nvSpPr>
        <p:spPr>
          <a:xfrm>
            <a:off x="6243484" y="404843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7DF2EF-0D0D-E6D7-C9F0-16800CD79E97}"/>
                  </a:ext>
                </a:extLst>
              </p14:cNvPr>
              <p14:cNvContentPartPr/>
              <p14:nvPr/>
            </p14:nvContentPartPr>
            <p14:xfrm>
              <a:off x="6025297" y="3735252"/>
              <a:ext cx="601920" cy="70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7DF2EF-0D0D-E6D7-C9F0-16800CD79E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7657" y="3717612"/>
                <a:ext cx="637560" cy="7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110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5139E-FA62-6BC1-FC7E-2251AFC5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10543-DF6D-CC48-A09B-A0EF03DB0675}"/>
              </a:ext>
            </a:extLst>
          </p:cNvPr>
          <p:cNvSpPr txBox="1"/>
          <p:nvPr/>
        </p:nvSpPr>
        <p:spPr>
          <a:xfrm>
            <a:off x="599911" y="0"/>
            <a:ext cx="10481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Express the sector as a simplified fraction of its original circle</a:t>
            </a:r>
          </a:p>
          <a:p>
            <a:pPr algn="ctr"/>
            <a:endParaRPr lang="en-GB" sz="4000" dirty="0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3941DFF-C0BA-716D-1495-DE6D74F4851B}"/>
              </a:ext>
            </a:extLst>
          </p:cNvPr>
          <p:cNvSpPr/>
          <p:nvPr/>
        </p:nvSpPr>
        <p:spPr>
          <a:xfrm rot="18845724">
            <a:off x="3706762" y="1511708"/>
            <a:ext cx="5171768" cy="5171768"/>
          </a:xfrm>
          <a:prstGeom prst="pie">
            <a:avLst>
              <a:gd name="adj1" fmla="val 9001711"/>
              <a:gd name="adj2" fmla="val 19060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4355B0-52E1-FFAA-7280-6EB92D1F4275}"/>
                  </a:ext>
                </a:extLst>
              </p:cNvPr>
              <p:cNvSpPr txBox="1"/>
              <p:nvPr/>
            </p:nvSpPr>
            <p:spPr>
              <a:xfrm>
                <a:off x="5175876" y="3429000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4355B0-52E1-FFAA-7280-6EB92D1F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76" y="3429000"/>
                <a:ext cx="92012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2FC6ED6-C059-18DC-419C-3F5859B3C52C}"/>
              </a:ext>
            </a:extLst>
          </p:cNvPr>
          <p:cNvSpPr/>
          <p:nvPr/>
        </p:nvSpPr>
        <p:spPr>
          <a:xfrm>
            <a:off x="6243484" y="404843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E5B0E7-89F6-19AF-A0CA-98C47D6A6ECE}"/>
                  </a:ext>
                </a:extLst>
              </p14:cNvPr>
              <p14:cNvContentPartPr/>
              <p14:nvPr/>
            </p14:nvContentPartPr>
            <p14:xfrm>
              <a:off x="6025297" y="3735252"/>
              <a:ext cx="601920" cy="70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E5B0E7-89F6-19AF-A0CA-98C47D6A6E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7657" y="3717612"/>
                <a:ext cx="63756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172B2-959D-B2A2-4079-FFB4B404813F}"/>
                  </a:ext>
                </a:extLst>
              </p:cNvPr>
              <p:cNvSpPr txBox="1"/>
              <p:nvPr/>
            </p:nvSpPr>
            <p:spPr>
              <a:xfrm>
                <a:off x="8692083" y="1061493"/>
                <a:ext cx="2959143" cy="1632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215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172B2-959D-B2A2-4079-FFB4B404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083" y="1061493"/>
                <a:ext cx="2959143" cy="1632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0DBC8-9926-27E5-9ACB-7A87F8A15DEC}"/>
              </a:ext>
            </a:extLst>
          </p:cNvPr>
          <p:cNvSpPr txBox="1"/>
          <p:nvPr/>
        </p:nvSpPr>
        <p:spPr>
          <a:xfrm>
            <a:off x="4026309" y="2721114"/>
            <a:ext cx="413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Mini Whiteboards</a:t>
            </a:r>
          </a:p>
        </p:txBody>
      </p:sp>
    </p:spTree>
    <p:extLst>
      <p:ext uri="{BB962C8B-B14F-4D97-AF65-F5344CB8AC3E}">
        <p14:creationId xmlns:p14="http://schemas.microsoft.com/office/powerpoint/2010/main" val="4003085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15B88A-0062-C1D5-A8A8-C50CE86E06F2}"/>
              </a:ext>
            </a:extLst>
          </p:cNvPr>
          <p:cNvSpPr txBox="1"/>
          <p:nvPr/>
        </p:nvSpPr>
        <p:spPr>
          <a:xfrm>
            <a:off x="3215148" y="2721114"/>
            <a:ext cx="57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Independent Work (Set 1)</a:t>
            </a:r>
          </a:p>
        </p:txBody>
      </p:sp>
    </p:spTree>
    <p:extLst>
      <p:ext uri="{BB962C8B-B14F-4D97-AF65-F5344CB8AC3E}">
        <p14:creationId xmlns:p14="http://schemas.microsoft.com/office/powerpoint/2010/main" val="327100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D84BA3-F2D5-AAF3-D999-337F0AAA3B0F}"/>
              </a:ext>
            </a:extLst>
          </p:cNvPr>
          <p:cNvCxnSpPr>
            <a:cxnSpLocks/>
          </p:cNvCxnSpPr>
          <p:nvPr/>
        </p:nvCxnSpPr>
        <p:spPr>
          <a:xfrm flipV="1">
            <a:off x="11109950" y="4997643"/>
            <a:ext cx="421139" cy="84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7DAA673-C3D0-FB63-35BA-6B2F989E0EBF}"/>
              </a:ext>
            </a:extLst>
          </p:cNvPr>
          <p:cNvCxnSpPr>
            <a:cxnSpLocks/>
            <a:stCxn id="92" idx="3"/>
          </p:cNvCxnSpPr>
          <p:nvPr/>
        </p:nvCxnSpPr>
        <p:spPr>
          <a:xfrm flipH="1" flipV="1">
            <a:off x="10497303" y="5046509"/>
            <a:ext cx="563248" cy="798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B49806-AFB6-72AC-F771-8A42BB8AFB6F}"/>
              </a:ext>
            </a:extLst>
          </p:cNvPr>
          <p:cNvCxnSpPr>
            <a:cxnSpLocks/>
            <a:stCxn id="78" idx="7"/>
          </p:cNvCxnSpPr>
          <p:nvPr/>
        </p:nvCxnSpPr>
        <p:spPr>
          <a:xfrm flipH="1">
            <a:off x="7388165" y="1775788"/>
            <a:ext cx="484498" cy="823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03BA3D-9C42-F543-5708-319CD55783B1}"/>
              </a:ext>
            </a:extLst>
          </p:cNvPr>
          <p:cNvCxnSpPr>
            <a:cxnSpLocks/>
            <a:stCxn id="78" idx="4"/>
            <a:endCxn id="10" idx="0"/>
          </p:cNvCxnSpPr>
          <p:nvPr/>
        </p:nvCxnSpPr>
        <p:spPr>
          <a:xfrm flipV="1">
            <a:off x="7837901" y="796412"/>
            <a:ext cx="2" cy="106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A50825-8A36-1660-8431-DDE0DCCB1097}"/>
              </a:ext>
            </a:extLst>
          </p:cNvPr>
          <p:cNvSpPr txBox="1"/>
          <p:nvPr/>
        </p:nvSpPr>
        <p:spPr>
          <a:xfrm>
            <a:off x="0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8BC2B0-47BB-BB72-F69C-FA60A68AE7F2}"/>
              </a:ext>
            </a:extLst>
          </p:cNvPr>
          <p:cNvSpPr/>
          <p:nvPr/>
        </p:nvSpPr>
        <p:spPr>
          <a:xfrm>
            <a:off x="750437" y="796413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CED7ED-C1B5-DE96-F594-B26058CBFC2F}"/>
              </a:ext>
            </a:extLst>
          </p:cNvPr>
          <p:cNvSpPr/>
          <p:nvPr/>
        </p:nvSpPr>
        <p:spPr>
          <a:xfrm>
            <a:off x="3659193" y="2816942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DD97FF-2708-BEB4-0183-C17E2EC39272}"/>
              </a:ext>
            </a:extLst>
          </p:cNvPr>
          <p:cNvSpPr/>
          <p:nvPr/>
        </p:nvSpPr>
        <p:spPr>
          <a:xfrm>
            <a:off x="6905431" y="796412"/>
            <a:ext cx="1864943" cy="18649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75D7A-49D9-310D-0636-9A1430A4F0F7}"/>
              </a:ext>
            </a:extLst>
          </p:cNvPr>
          <p:cNvSpPr/>
          <p:nvPr/>
        </p:nvSpPr>
        <p:spPr>
          <a:xfrm>
            <a:off x="10115799" y="4849034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87C4C-3593-CAE3-0BD6-A2353EAD83AA}"/>
              </a:ext>
            </a:extLst>
          </p:cNvPr>
          <p:cNvSpPr txBox="1"/>
          <p:nvPr/>
        </p:nvSpPr>
        <p:spPr>
          <a:xfrm>
            <a:off x="-2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1C3A6-7E53-BC84-95D3-E7CCD814117B}"/>
              </a:ext>
            </a:extLst>
          </p:cNvPr>
          <p:cNvSpPr txBox="1"/>
          <p:nvPr/>
        </p:nvSpPr>
        <p:spPr>
          <a:xfrm>
            <a:off x="-1" y="5046510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3EA2D-1AE1-797C-56E1-4F1DB67FEF3C}"/>
              </a:ext>
            </a:extLst>
          </p:cNvPr>
          <p:cNvSpPr txBox="1"/>
          <p:nvPr/>
        </p:nvSpPr>
        <p:spPr>
          <a:xfrm>
            <a:off x="2966019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E71A1-7B53-57A1-DF26-A2FC1CDC036A}"/>
              </a:ext>
            </a:extLst>
          </p:cNvPr>
          <p:cNvSpPr txBox="1"/>
          <p:nvPr/>
        </p:nvSpPr>
        <p:spPr>
          <a:xfrm>
            <a:off x="2966019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B9E1A-9C20-7D30-47F8-05EA264AF4BC}"/>
              </a:ext>
            </a:extLst>
          </p:cNvPr>
          <p:cNvSpPr txBox="1"/>
          <p:nvPr/>
        </p:nvSpPr>
        <p:spPr>
          <a:xfrm>
            <a:off x="2966018" y="5046509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BBD1E-E349-1E35-E71C-B05221A8DFFA}"/>
              </a:ext>
            </a:extLst>
          </p:cNvPr>
          <p:cNvSpPr txBox="1"/>
          <p:nvPr/>
        </p:nvSpPr>
        <p:spPr>
          <a:xfrm>
            <a:off x="5838632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3FAC8-59CB-6E95-43E9-BF75C9A4F52B}"/>
              </a:ext>
            </a:extLst>
          </p:cNvPr>
          <p:cNvSpPr txBox="1"/>
          <p:nvPr/>
        </p:nvSpPr>
        <p:spPr>
          <a:xfrm>
            <a:off x="5838631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AC994-2A79-3ECA-FE50-B48C8F231F30}"/>
              </a:ext>
            </a:extLst>
          </p:cNvPr>
          <p:cNvSpPr txBox="1"/>
          <p:nvPr/>
        </p:nvSpPr>
        <p:spPr>
          <a:xfrm>
            <a:off x="5838630" y="5046509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7D56D-711B-A4AA-0B77-444EE3AC9816}"/>
              </a:ext>
            </a:extLst>
          </p:cNvPr>
          <p:cNvSpPr txBox="1"/>
          <p:nvPr/>
        </p:nvSpPr>
        <p:spPr>
          <a:xfrm>
            <a:off x="9187380" y="1101213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1F4F0-BDCE-BD8A-6071-BC16290632E4}"/>
              </a:ext>
            </a:extLst>
          </p:cNvPr>
          <p:cNvSpPr txBox="1"/>
          <p:nvPr/>
        </p:nvSpPr>
        <p:spPr>
          <a:xfrm>
            <a:off x="9187379" y="3073861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D3881-C264-FF1A-F226-DBC94800465C}"/>
              </a:ext>
            </a:extLst>
          </p:cNvPr>
          <p:cNvSpPr txBox="1"/>
          <p:nvPr/>
        </p:nvSpPr>
        <p:spPr>
          <a:xfrm>
            <a:off x="9187378" y="5046509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12)</a:t>
            </a: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8030F998-C920-B042-4AB4-E1FD4769CBFF}"/>
              </a:ext>
            </a:extLst>
          </p:cNvPr>
          <p:cNvSpPr/>
          <p:nvPr/>
        </p:nvSpPr>
        <p:spPr>
          <a:xfrm>
            <a:off x="428317" y="3073861"/>
            <a:ext cx="3135011" cy="3135011"/>
          </a:xfrm>
          <a:prstGeom prst="pie">
            <a:avLst>
              <a:gd name="adj1" fmla="val 14179029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F8B757-DC46-A314-9037-B9A4885070A8}"/>
                  </a:ext>
                </a:extLst>
              </p14:cNvPr>
              <p14:cNvContentPartPr/>
              <p14:nvPr/>
            </p14:nvContentPartPr>
            <p14:xfrm>
              <a:off x="1631857" y="3901212"/>
              <a:ext cx="323640" cy="14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F8B757-DC46-A314-9037-B9A4885070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4217" y="3883212"/>
                <a:ext cx="359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0F9B-0E5F-33EB-68FA-22803836F8BD}"/>
                  </a:ext>
                </a:extLst>
              </p:cNvPr>
              <p:cNvSpPr txBox="1"/>
              <p:nvPr/>
            </p:nvSpPr>
            <p:spPr>
              <a:xfrm>
                <a:off x="1336659" y="3312171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0F9B-0E5F-33EB-68FA-22803836F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59" y="3312171"/>
                <a:ext cx="69249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BECBF488-E424-1FB7-8301-74D8DB01A2E6}"/>
              </a:ext>
            </a:extLst>
          </p:cNvPr>
          <p:cNvSpPr/>
          <p:nvPr/>
        </p:nvSpPr>
        <p:spPr>
          <a:xfrm rot="5400000">
            <a:off x="-303037" y="4849034"/>
            <a:ext cx="2762387" cy="2762387"/>
          </a:xfrm>
          <a:prstGeom prst="pie">
            <a:avLst>
              <a:gd name="adj1" fmla="val 13478927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7B9A4F3-7D39-F85E-8167-AAFE789BF067}"/>
                  </a:ext>
                </a:extLst>
              </p14:cNvPr>
              <p14:cNvContentPartPr/>
              <p14:nvPr/>
            </p14:nvContentPartPr>
            <p14:xfrm>
              <a:off x="1474537" y="5810652"/>
              <a:ext cx="16776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7B9A4F3-7D39-F85E-8167-AAFE789BF0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6537" y="5792652"/>
                <a:ext cx="203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8F98BD-E77F-8AB6-5C0C-96DA4C523852}"/>
                  </a:ext>
                </a:extLst>
              </p:cNvPr>
              <p:cNvSpPr txBox="1"/>
              <p:nvPr/>
            </p:nvSpPr>
            <p:spPr>
              <a:xfrm>
                <a:off x="1694697" y="5708151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8F98BD-E77F-8AB6-5C0C-96DA4C52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97" y="5708151"/>
                <a:ext cx="6924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439685B1-F995-181F-59EF-5E7EFDB2A4AE}"/>
              </a:ext>
            </a:extLst>
          </p:cNvPr>
          <p:cNvSpPr/>
          <p:nvPr/>
        </p:nvSpPr>
        <p:spPr>
          <a:xfrm rot="15154255">
            <a:off x="3535347" y="4305252"/>
            <a:ext cx="2072154" cy="2072154"/>
          </a:xfrm>
          <a:prstGeom prst="pie">
            <a:avLst>
              <a:gd name="adj1" fmla="val 7063156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artial Circle 32">
            <a:extLst>
              <a:ext uri="{FF2B5EF4-FFF2-40B4-BE49-F238E27FC236}">
                <a16:creationId xmlns:a16="http://schemas.microsoft.com/office/drawing/2014/main" id="{DAEBC187-2692-4C9F-0043-175B790A8CBF}"/>
              </a:ext>
            </a:extLst>
          </p:cNvPr>
          <p:cNvSpPr/>
          <p:nvPr/>
        </p:nvSpPr>
        <p:spPr>
          <a:xfrm>
            <a:off x="3754397" y="857516"/>
            <a:ext cx="2669637" cy="2669637"/>
          </a:xfrm>
          <a:prstGeom prst="pie">
            <a:avLst>
              <a:gd name="adj1" fmla="val 9868546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B21BAE78-0ED4-5357-E2B3-758C79A0C165}"/>
              </a:ext>
            </a:extLst>
          </p:cNvPr>
          <p:cNvSpPr/>
          <p:nvPr/>
        </p:nvSpPr>
        <p:spPr>
          <a:xfrm>
            <a:off x="6996811" y="2872992"/>
            <a:ext cx="1533833" cy="1533833"/>
          </a:xfrm>
          <a:prstGeom prst="pie">
            <a:avLst>
              <a:gd name="adj1" fmla="val 1386717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id="{613E3182-1980-CFF1-7860-31B56CCF237E}"/>
              </a:ext>
            </a:extLst>
          </p:cNvPr>
          <p:cNvSpPr/>
          <p:nvPr/>
        </p:nvSpPr>
        <p:spPr>
          <a:xfrm rot="1866019">
            <a:off x="7217660" y="4858478"/>
            <a:ext cx="1772703" cy="2139957"/>
          </a:xfrm>
          <a:prstGeom prst="pie">
            <a:avLst>
              <a:gd name="adj1" fmla="val 6362395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Partial Circle 36">
            <a:extLst>
              <a:ext uri="{FF2B5EF4-FFF2-40B4-BE49-F238E27FC236}">
                <a16:creationId xmlns:a16="http://schemas.microsoft.com/office/drawing/2014/main" id="{87EAEC10-FE1E-100B-0DC1-BA156950EB9F}"/>
              </a:ext>
            </a:extLst>
          </p:cNvPr>
          <p:cNvSpPr/>
          <p:nvPr/>
        </p:nvSpPr>
        <p:spPr>
          <a:xfrm rot="6244541">
            <a:off x="10145615" y="850410"/>
            <a:ext cx="1783251" cy="1783251"/>
          </a:xfrm>
          <a:prstGeom prst="pie">
            <a:avLst>
              <a:gd name="adj1" fmla="val 3492765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12A98691-589F-8D0B-7DCA-9B77770BADAA}"/>
              </a:ext>
            </a:extLst>
          </p:cNvPr>
          <p:cNvSpPr/>
          <p:nvPr/>
        </p:nvSpPr>
        <p:spPr>
          <a:xfrm rot="3685778">
            <a:off x="10281352" y="2662083"/>
            <a:ext cx="1533833" cy="1533833"/>
          </a:xfrm>
          <a:prstGeom prst="pie">
            <a:avLst>
              <a:gd name="adj1" fmla="val 20208088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288EE1-7B82-D1F6-BC6F-7A307AAA3EA7}"/>
                  </a:ext>
                </a:extLst>
              </p:cNvPr>
              <p:cNvSpPr txBox="1"/>
              <p:nvPr/>
            </p:nvSpPr>
            <p:spPr>
              <a:xfrm>
                <a:off x="3926973" y="1495815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288EE1-7B82-D1F6-BC6F-7A307AAA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73" y="1495815"/>
                <a:ext cx="92012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81BDFD-226F-A02C-A07A-2BFE73F06A8E}"/>
                  </a:ext>
                </a:extLst>
              </p:cNvPr>
              <p:cNvSpPr txBox="1"/>
              <p:nvPr/>
            </p:nvSpPr>
            <p:spPr>
              <a:xfrm>
                <a:off x="7621104" y="208465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81BDFD-226F-A02C-A07A-2BFE73F06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04" y="2084652"/>
                <a:ext cx="92012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69E506-8913-BEA4-3AD7-8D2B9FCB1886}"/>
                  </a:ext>
                </a:extLst>
              </p:cNvPr>
              <p:cNvSpPr txBox="1"/>
              <p:nvPr/>
            </p:nvSpPr>
            <p:spPr>
              <a:xfrm>
                <a:off x="7328677" y="388537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69E506-8913-BEA4-3AD7-8D2B9FCB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677" y="3885372"/>
                <a:ext cx="92012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E86F22-EA60-0448-6FBD-E66F67ED5B96}"/>
                  </a:ext>
                </a:extLst>
              </p:cNvPr>
              <p:cNvSpPr txBox="1"/>
              <p:nvPr/>
            </p:nvSpPr>
            <p:spPr>
              <a:xfrm>
                <a:off x="7457117" y="513208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E86F22-EA60-0448-6FBD-E66F67ED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17" y="5132089"/>
                <a:ext cx="92012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BA885E-E5F4-8EA9-21DD-9D440FA6CE53}"/>
                  </a:ext>
                </a:extLst>
              </p:cNvPr>
              <p:cNvSpPr txBox="1"/>
              <p:nvPr/>
            </p:nvSpPr>
            <p:spPr>
              <a:xfrm>
                <a:off x="10586090" y="1094211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216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BA885E-E5F4-8EA9-21DD-9D440FA6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90" y="1094211"/>
                <a:ext cx="92012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9EC9885-F6EC-92AC-33BD-A96038EF612E}"/>
                  </a:ext>
                </a:extLst>
              </p:cNvPr>
              <p:cNvSpPr txBox="1"/>
              <p:nvPr/>
            </p:nvSpPr>
            <p:spPr>
              <a:xfrm>
                <a:off x="10446064" y="282763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297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9EC9885-F6EC-92AC-33BD-A96038EF6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064" y="2827639"/>
                <a:ext cx="92012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E9CC291-7BB8-646A-148A-3F3FC83C8C81}"/>
                  </a:ext>
                </a:extLst>
              </p:cNvPr>
              <p:cNvSpPr txBox="1"/>
              <p:nvPr/>
            </p:nvSpPr>
            <p:spPr>
              <a:xfrm>
                <a:off x="10726558" y="4904379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E9CC291-7BB8-646A-148A-3F3FC83C8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558" y="4904379"/>
                <a:ext cx="69249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645017-2E26-AE79-1A7E-0C0E4731BAAE}"/>
                  </a:ext>
                </a:extLst>
              </p14:cNvPr>
              <p14:cNvContentPartPr/>
              <p14:nvPr/>
            </p14:nvContentPartPr>
            <p14:xfrm>
              <a:off x="4718528" y="1749132"/>
              <a:ext cx="354960" cy="515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645017-2E26-AE79-1A7E-0C0E4731BA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0888" y="1731492"/>
                <a:ext cx="3906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526864-1523-8436-C13F-B8498AFBC45B}"/>
                  </a:ext>
                </a:extLst>
              </p:cNvPr>
              <p:cNvSpPr txBox="1"/>
              <p:nvPr/>
            </p:nvSpPr>
            <p:spPr>
              <a:xfrm>
                <a:off x="4095206" y="566120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526864-1523-8436-C13F-B8498AFBC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06" y="5661209"/>
                <a:ext cx="92012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7304F7-6653-9506-A45F-11CCD50F48CB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1730180" y="1382837"/>
            <a:ext cx="791555" cy="378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DB1527-D49A-5936-532C-0244A54342AD}"/>
              </a:ext>
            </a:extLst>
          </p:cNvPr>
          <p:cNvCxnSpPr>
            <a:cxnSpLocks/>
            <a:stCxn id="54" idx="5"/>
          </p:cNvCxnSpPr>
          <p:nvPr/>
        </p:nvCxnSpPr>
        <p:spPr>
          <a:xfrm>
            <a:off x="1715781" y="1796153"/>
            <a:ext cx="828521" cy="2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0D4A0ED-EDCF-E33C-4389-61DD21CFE3D9}"/>
              </a:ext>
            </a:extLst>
          </p:cNvPr>
          <p:cNvSpPr/>
          <p:nvPr/>
        </p:nvSpPr>
        <p:spPr>
          <a:xfrm>
            <a:off x="1631857" y="171222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037E0F2-A58E-9C90-3ED1-825E09CC790C}"/>
                  </a:ext>
                </a:extLst>
              </p14:cNvPr>
              <p14:cNvContentPartPr/>
              <p14:nvPr/>
            </p14:nvContentPartPr>
            <p14:xfrm>
              <a:off x="1956608" y="1651932"/>
              <a:ext cx="61200" cy="227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037E0F2-A58E-9C90-3ED1-825E09CC79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8968" y="1633932"/>
                <a:ext cx="96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045E7B-1E05-49DE-CCE2-0CD4517553D5}"/>
                  </a:ext>
                </a:extLst>
              </p:cNvPr>
              <p:cNvSpPr txBox="1"/>
              <p:nvPr/>
            </p:nvSpPr>
            <p:spPr>
              <a:xfrm>
                <a:off x="2022291" y="1545946"/>
                <a:ext cx="6059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045E7B-1E05-49DE-CCE2-0CD451755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91" y="1545946"/>
                <a:ext cx="60593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842B15-8EAF-407B-4249-B2B6D2C8B71B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3659193" y="3749414"/>
            <a:ext cx="932471" cy="1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508090-9F6A-4459-B6F3-EEF5D5713BE3}"/>
              </a:ext>
            </a:extLst>
          </p:cNvPr>
          <p:cNvCxnSpPr>
            <a:cxnSpLocks/>
            <a:stCxn id="66" idx="4"/>
            <a:endCxn id="9" idx="4"/>
          </p:cNvCxnSpPr>
          <p:nvPr/>
        </p:nvCxnSpPr>
        <p:spPr>
          <a:xfrm>
            <a:off x="4591664" y="3799894"/>
            <a:ext cx="1" cy="881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80BD30F6-E58C-E102-95A1-40ADCD4A03D5}"/>
              </a:ext>
            </a:extLst>
          </p:cNvPr>
          <p:cNvSpPr/>
          <p:nvPr/>
        </p:nvSpPr>
        <p:spPr>
          <a:xfrm>
            <a:off x="4542502" y="370157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2600414-6C57-A10E-E4C6-EE6D3090E976}"/>
                  </a:ext>
                </a:extLst>
              </p14:cNvPr>
              <p14:cNvContentPartPr/>
              <p14:nvPr/>
            </p14:nvContentPartPr>
            <p14:xfrm>
              <a:off x="4337617" y="3775572"/>
              <a:ext cx="235440" cy="303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2600414-6C57-A10E-E4C6-EE6D3090E9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9617" y="3757572"/>
                <a:ext cx="2710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2E34C25-F7F7-2640-CF61-7884A4392527}"/>
                  </a:ext>
                </a:extLst>
              </p:cNvPr>
              <p:cNvSpPr txBox="1"/>
              <p:nvPr/>
            </p:nvSpPr>
            <p:spPr>
              <a:xfrm>
                <a:off x="3960329" y="4098968"/>
                <a:ext cx="6059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2E34C25-F7F7-2640-CF61-7884A439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29" y="4098968"/>
                <a:ext cx="605935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018C6A6F-F020-7209-B073-C9FF58FC6393}"/>
              </a:ext>
            </a:extLst>
          </p:cNvPr>
          <p:cNvSpPr/>
          <p:nvPr/>
        </p:nvSpPr>
        <p:spPr>
          <a:xfrm>
            <a:off x="7788739" y="176138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23E58B-C4A4-D5F9-BDE1-18659086C324}"/>
                  </a:ext>
                </a:extLst>
              </p14:cNvPr>
              <p14:cNvContentPartPr/>
              <p14:nvPr/>
            </p14:nvContentPartPr>
            <p14:xfrm>
              <a:off x="4355257" y="5409972"/>
              <a:ext cx="357120" cy="77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23E58B-C4A4-D5F9-BDE1-18659086C3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7617" y="5391972"/>
                <a:ext cx="392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A06CA9-26DA-9606-D8EF-C9F9A262584C}"/>
                  </a:ext>
                </a:extLst>
              </p14:cNvPr>
              <p14:cNvContentPartPr/>
              <p14:nvPr/>
            </p14:nvContentPartPr>
            <p14:xfrm>
              <a:off x="7748977" y="1464732"/>
              <a:ext cx="403560" cy="591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A06CA9-26DA-9606-D8EF-C9F9A262584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0977" y="1446732"/>
                <a:ext cx="439200" cy="627120"/>
              </a:xfrm>
              <a:prstGeom prst="rect">
                <a:avLst/>
              </a:prstGeom>
            </p:spPr>
          </p:pic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8491ADB2-E859-0FFA-48E0-0BBF838A1A31}"/>
              </a:ext>
            </a:extLst>
          </p:cNvPr>
          <p:cNvSpPr/>
          <p:nvPr/>
        </p:nvSpPr>
        <p:spPr>
          <a:xfrm>
            <a:off x="11046152" y="576149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402C84B-2DCF-8EB8-D526-D84739FBBA56}"/>
                  </a:ext>
                </a:extLst>
              </p14:cNvPr>
              <p14:cNvContentPartPr/>
              <p14:nvPr/>
            </p14:nvContentPartPr>
            <p14:xfrm>
              <a:off x="7549897" y="3381012"/>
              <a:ext cx="505440" cy="504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402C84B-2DCF-8EB8-D526-D84739FBBA5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32257" y="3363372"/>
                <a:ext cx="5410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06AB98-4A71-C902-F0B1-41A2CFDDFF7C}"/>
              </a:ext>
            </a:extLst>
          </p:cNvPr>
          <p:cNvGrpSpPr/>
          <p:nvPr/>
        </p:nvGrpSpPr>
        <p:grpSpPr>
          <a:xfrm>
            <a:off x="7894417" y="5583492"/>
            <a:ext cx="374760" cy="412200"/>
            <a:chOff x="7894417" y="5583492"/>
            <a:chExt cx="3747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E79BE5-136A-2FB4-3085-A66B407D3A30}"/>
                    </a:ext>
                  </a:extLst>
                </p14:cNvPr>
                <p14:cNvContentPartPr/>
                <p14:nvPr/>
              </p14:nvContentPartPr>
              <p14:xfrm>
                <a:off x="8268817" y="5641812"/>
                <a:ext cx="360" cy="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E79BE5-136A-2FB4-3085-A66B407D3A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51177" y="5623812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6513B3-70F3-6100-2E80-70FFA7E619BA}"/>
                    </a:ext>
                  </a:extLst>
                </p14:cNvPr>
                <p14:cNvContentPartPr/>
                <p14:nvPr/>
              </p14:nvContentPartPr>
              <p14:xfrm>
                <a:off x="8264857" y="5632092"/>
                <a:ext cx="4320" cy="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6513B3-70F3-6100-2E80-70FFA7E619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47217" y="5614092"/>
                  <a:ext cx="3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038CCC1-B808-AA3F-544E-1A308945FC3B}"/>
                    </a:ext>
                  </a:extLst>
                </p14:cNvPr>
                <p14:cNvContentPartPr/>
                <p14:nvPr/>
              </p14:nvContentPartPr>
              <p14:xfrm>
                <a:off x="8214097" y="5591412"/>
                <a:ext cx="1584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038CCC1-B808-AA3F-544E-1A308945FC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96457" y="5573772"/>
                  <a:ext cx="5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76E277-31C7-CC39-FE5F-0F3F18BD5BBA}"/>
                    </a:ext>
                  </a:extLst>
                </p14:cNvPr>
                <p14:cNvContentPartPr/>
                <p14:nvPr/>
              </p14:nvContentPartPr>
              <p14:xfrm>
                <a:off x="7894417" y="5583852"/>
                <a:ext cx="266760" cy="41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76E277-31C7-CC39-FE5F-0F3F18BD5B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76777" y="5566212"/>
                  <a:ext cx="3024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EEC6DE-F7D1-0762-8347-6EC25B550194}"/>
                    </a:ext>
                  </a:extLst>
                </p14:cNvPr>
                <p14:cNvContentPartPr/>
                <p14:nvPr/>
              </p14:nvContentPartPr>
              <p14:xfrm>
                <a:off x="8152897" y="5583492"/>
                <a:ext cx="6732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EEC6DE-F7D1-0762-8347-6EC25B5501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4897" y="5565852"/>
                  <a:ext cx="102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E38A771-9408-DE3D-2A2C-E4951B083B35}"/>
                  </a:ext>
                </a:extLst>
              </p14:cNvPr>
              <p14:cNvContentPartPr/>
              <p14:nvPr/>
            </p14:nvContentPartPr>
            <p14:xfrm>
              <a:off x="10735897" y="1551132"/>
              <a:ext cx="641520" cy="277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E38A771-9408-DE3D-2A2C-E4951B083B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717897" y="1533492"/>
                <a:ext cx="6771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F9EBAFB-43D0-C387-E271-E3F264B88574}"/>
                  </a:ext>
                </a:extLst>
              </p14:cNvPr>
              <p14:cNvContentPartPr/>
              <p14:nvPr/>
            </p14:nvContentPartPr>
            <p14:xfrm>
              <a:off x="10903297" y="3234132"/>
              <a:ext cx="432360" cy="502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F9EBAFB-43D0-C387-E271-E3F264B885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85657" y="3216492"/>
                <a:ext cx="468000" cy="538560"/>
              </a:xfrm>
              <a:prstGeom prst="rect">
                <a:avLst/>
              </a:prstGeom>
            </p:spPr>
          </p:pic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169B871C-29A6-8C64-5175-4CB0F200CA89}"/>
              </a:ext>
            </a:extLst>
          </p:cNvPr>
          <p:cNvSpPr txBox="1"/>
          <p:nvPr/>
        </p:nvSpPr>
        <p:spPr>
          <a:xfrm>
            <a:off x="879376" y="1083761"/>
            <a:ext cx="16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minor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BFC118C-2B25-D7E7-8133-70C605AA5214}"/>
              </a:ext>
            </a:extLst>
          </p:cNvPr>
          <p:cNvSpPr txBox="1"/>
          <p:nvPr/>
        </p:nvSpPr>
        <p:spPr>
          <a:xfrm>
            <a:off x="6998969" y="1115470"/>
            <a:ext cx="88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major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CC95DA-24E6-8230-C3A2-02B9E4B3D862}"/>
              </a:ext>
            </a:extLst>
          </p:cNvPr>
          <p:cNvSpPr txBox="1"/>
          <p:nvPr/>
        </p:nvSpPr>
        <p:spPr>
          <a:xfrm>
            <a:off x="4555859" y="3058477"/>
            <a:ext cx="11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minor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6AEFE1E-53BB-1EBA-DC9F-0A97BBE230F5}"/>
              </a:ext>
            </a:extLst>
          </p:cNvPr>
          <p:cNvSpPr txBox="1"/>
          <p:nvPr/>
        </p:nvSpPr>
        <p:spPr>
          <a:xfrm>
            <a:off x="10462639" y="5758990"/>
            <a:ext cx="11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major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F6346C6-3F55-3105-1736-F06420A16ABA}"/>
                  </a:ext>
                </a:extLst>
              </p14:cNvPr>
              <p14:cNvContentPartPr/>
              <p14:nvPr/>
            </p14:nvContentPartPr>
            <p14:xfrm>
              <a:off x="10884217" y="5475492"/>
              <a:ext cx="342360" cy="89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F6346C6-3F55-3105-1736-F06420A16AB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66217" y="5457852"/>
                <a:ext cx="378000" cy="125280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99607BDE-97AC-FD33-885D-2FC5372E6196}"/>
              </a:ext>
            </a:extLst>
          </p:cNvPr>
          <p:cNvSpPr txBox="1"/>
          <p:nvPr/>
        </p:nvSpPr>
        <p:spPr>
          <a:xfrm>
            <a:off x="45072" y="-1374"/>
            <a:ext cx="12088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Express the sectors as simplified fractions of their respective circles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1F6E0F4-68E0-355E-4F46-4AE454F48D1F}"/>
              </a:ext>
            </a:extLst>
          </p:cNvPr>
          <p:cNvSpPr/>
          <p:nvPr/>
        </p:nvSpPr>
        <p:spPr>
          <a:xfrm>
            <a:off x="1942622" y="459220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9F94F1F-7A44-9A6F-B5C4-2ADD8F827D5A}"/>
              </a:ext>
            </a:extLst>
          </p:cNvPr>
          <p:cNvSpPr/>
          <p:nvPr/>
        </p:nvSpPr>
        <p:spPr>
          <a:xfrm>
            <a:off x="1029717" y="617014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2D0D5B-0C0E-B97D-EB2E-665219AB965F}"/>
              </a:ext>
            </a:extLst>
          </p:cNvPr>
          <p:cNvSpPr/>
          <p:nvPr/>
        </p:nvSpPr>
        <p:spPr>
          <a:xfrm>
            <a:off x="5031526" y="213849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555F9A8-5523-AFC8-AFC3-918B7A17B03D}"/>
              </a:ext>
            </a:extLst>
          </p:cNvPr>
          <p:cNvSpPr/>
          <p:nvPr/>
        </p:nvSpPr>
        <p:spPr>
          <a:xfrm>
            <a:off x="4517102" y="526229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3F42E4D-FC47-36B6-2C2C-07C2F43A7089}"/>
              </a:ext>
            </a:extLst>
          </p:cNvPr>
          <p:cNvSpPr/>
          <p:nvPr/>
        </p:nvSpPr>
        <p:spPr>
          <a:xfrm>
            <a:off x="7739577" y="358947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1F72E5E-65C7-70AC-1948-1F871A913BDF}"/>
              </a:ext>
            </a:extLst>
          </p:cNvPr>
          <p:cNvSpPr/>
          <p:nvPr/>
        </p:nvSpPr>
        <p:spPr>
          <a:xfrm>
            <a:off x="8054214" y="587929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4E8C3CF-C2F2-EE5E-DC93-48330352C180}"/>
              </a:ext>
            </a:extLst>
          </p:cNvPr>
          <p:cNvSpPr/>
          <p:nvPr/>
        </p:nvSpPr>
        <p:spPr>
          <a:xfrm>
            <a:off x="10996990" y="169783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897FC8C-08B7-29A0-05A1-59A15A0C72B4}"/>
              </a:ext>
            </a:extLst>
          </p:cNvPr>
          <p:cNvSpPr/>
          <p:nvPr/>
        </p:nvSpPr>
        <p:spPr>
          <a:xfrm>
            <a:off x="11029125" y="3383386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4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0E5FC8-9E64-8737-626D-5960C22D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A4E2EC-875F-97CE-9009-DCB9F472EB04}"/>
              </a:ext>
            </a:extLst>
          </p:cNvPr>
          <p:cNvCxnSpPr>
            <a:cxnSpLocks/>
          </p:cNvCxnSpPr>
          <p:nvPr/>
        </p:nvCxnSpPr>
        <p:spPr>
          <a:xfrm flipV="1">
            <a:off x="11109950" y="4997643"/>
            <a:ext cx="421139" cy="84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6028B2-6C71-3DBE-C277-42633800FD04}"/>
              </a:ext>
            </a:extLst>
          </p:cNvPr>
          <p:cNvCxnSpPr>
            <a:cxnSpLocks/>
            <a:stCxn id="92" idx="3"/>
          </p:cNvCxnSpPr>
          <p:nvPr/>
        </p:nvCxnSpPr>
        <p:spPr>
          <a:xfrm flipH="1" flipV="1">
            <a:off x="10497303" y="5046509"/>
            <a:ext cx="563248" cy="798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6328522-A02F-017F-41D5-3AA18AC19AFA}"/>
              </a:ext>
            </a:extLst>
          </p:cNvPr>
          <p:cNvCxnSpPr>
            <a:cxnSpLocks/>
            <a:stCxn id="78" idx="7"/>
          </p:cNvCxnSpPr>
          <p:nvPr/>
        </p:nvCxnSpPr>
        <p:spPr>
          <a:xfrm flipH="1">
            <a:off x="7388165" y="1775788"/>
            <a:ext cx="484498" cy="823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0E21661-A844-0FCE-B5C2-5E77C6C3555B}"/>
              </a:ext>
            </a:extLst>
          </p:cNvPr>
          <p:cNvCxnSpPr>
            <a:cxnSpLocks/>
            <a:stCxn id="78" idx="4"/>
            <a:endCxn id="10" idx="0"/>
          </p:cNvCxnSpPr>
          <p:nvPr/>
        </p:nvCxnSpPr>
        <p:spPr>
          <a:xfrm flipV="1">
            <a:off x="7837901" y="796412"/>
            <a:ext cx="2" cy="106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160726-6CE3-BB16-FE88-FF84B79D5FD7}"/>
              </a:ext>
            </a:extLst>
          </p:cNvPr>
          <p:cNvSpPr txBox="1"/>
          <p:nvPr/>
        </p:nvSpPr>
        <p:spPr>
          <a:xfrm>
            <a:off x="45072" y="-1374"/>
            <a:ext cx="12088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Express the sectors as simplified fractions of their respective circles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D5DBE-DF28-BF0C-D007-31BC95CDB683}"/>
              </a:ext>
            </a:extLst>
          </p:cNvPr>
          <p:cNvSpPr txBox="1"/>
          <p:nvPr/>
        </p:nvSpPr>
        <p:spPr>
          <a:xfrm>
            <a:off x="0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E766B-C802-F74B-6210-6BAC1C606183}"/>
              </a:ext>
            </a:extLst>
          </p:cNvPr>
          <p:cNvSpPr/>
          <p:nvPr/>
        </p:nvSpPr>
        <p:spPr>
          <a:xfrm>
            <a:off x="750437" y="796413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75EC99-A74A-0F40-CEC0-9899032EE386}"/>
              </a:ext>
            </a:extLst>
          </p:cNvPr>
          <p:cNvSpPr/>
          <p:nvPr/>
        </p:nvSpPr>
        <p:spPr>
          <a:xfrm>
            <a:off x="3659193" y="2816942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B4609-9A04-8934-0771-69FFDA72D591}"/>
              </a:ext>
            </a:extLst>
          </p:cNvPr>
          <p:cNvSpPr/>
          <p:nvPr/>
        </p:nvSpPr>
        <p:spPr>
          <a:xfrm>
            <a:off x="6905431" y="796412"/>
            <a:ext cx="1864943" cy="18649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425D4F-D33F-730B-051C-217185733191}"/>
              </a:ext>
            </a:extLst>
          </p:cNvPr>
          <p:cNvSpPr/>
          <p:nvPr/>
        </p:nvSpPr>
        <p:spPr>
          <a:xfrm>
            <a:off x="10115799" y="4849034"/>
            <a:ext cx="1864943" cy="1864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392AB-8D96-35B4-B1D7-39FADC99ED25}"/>
              </a:ext>
            </a:extLst>
          </p:cNvPr>
          <p:cNvSpPr txBox="1"/>
          <p:nvPr/>
        </p:nvSpPr>
        <p:spPr>
          <a:xfrm>
            <a:off x="-2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485AC-F41C-39CC-E994-55892D38D21A}"/>
              </a:ext>
            </a:extLst>
          </p:cNvPr>
          <p:cNvSpPr txBox="1"/>
          <p:nvPr/>
        </p:nvSpPr>
        <p:spPr>
          <a:xfrm>
            <a:off x="-1" y="5046510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C9841-B782-E1A3-E89E-16AEC747308D}"/>
              </a:ext>
            </a:extLst>
          </p:cNvPr>
          <p:cNvSpPr txBox="1"/>
          <p:nvPr/>
        </p:nvSpPr>
        <p:spPr>
          <a:xfrm>
            <a:off x="2966019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F4E87-B7C3-2B7C-F44B-320A45DAABED}"/>
              </a:ext>
            </a:extLst>
          </p:cNvPr>
          <p:cNvSpPr txBox="1"/>
          <p:nvPr/>
        </p:nvSpPr>
        <p:spPr>
          <a:xfrm>
            <a:off x="2966019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32A03-E6E7-883A-45A4-F96332B1F73D}"/>
              </a:ext>
            </a:extLst>
          </p:cNvPr>
          <p:cNvSpPr txBox="1"/>
          <p:nvPr/>
        </p:nvSpPr>
        <p:spPr>
          <a:xfrm>
            <a:off x="2966018" y="5046509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67A8D-CAD9-9F61-A5B8-412E41CF9F64}"/>
              </a:ext>
            </a:extLst>
          </p:cNvPr>
          <p:cNvSpPr txBox="1"/>
          <p:nvPr/>
        </p:nvSpPr>
        <p:spPr>
          <a:xfrm>
            <a:off x="5838632" y="1101213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6DE38-76A3-573F-4457-79D98DBC6759}"/>
              </a:ext>
            </a:extLst>
          </p:cNvPr>
          <p:cNvSpPr txBox="1"/>
          <p:nvPr/>
        </p:nvSpPr>
        <p:spPr>
          <a:xfrm>
            <a:off x="5838631" y="3073861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70C30-1FE1-3BC2-512F-CDE282ADCF90}"/>
              </a:ext>
            </a:extLst>
          </p:cNvPr>
          <p:cNvSpPr txBox="1"/>
          <p:nvPr/>
        </p:nvSpPr>
        <p:spPr>
          <a:xfrm>
            <a:off x="5838630" y="5046509"/>
            <a:ext cx="5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2B124F-0653-B920-B937-046EA6A3A251}"/>
              </a:ext>
            </a:extLst>
          </p:cNvPr>
          <p:cNvSpPr txBox="1"/>
          <p:nvPr/>
        </p:nvSpPr>
        <p:spPr>
          <a:xfrm>
            <a:off x="9187380" y="1101213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BFBFCE-8BA1-6395-B21C-30D8EAE05553}"/>
              </a:ext>
            </a:extLst>
          </p:cNvPr>
          <p:cNvSpPr txBox="1"/>
          <p:nvPr/>
        </p:nvSpPr>
        <p:spPr>
          <a:xfrm>
            <a:off x="9187379" y="3073861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6E3CA-ACFA-48F9-DA97-CF0F2F227DF5}"/>
              </a:ext>
            </a:extLst>
          </p:cNvPr>
          <p:cNvSpPr txBox="1"/>
          <p:nvPr/>
        </p:nvSpPr>
        <p:spPr>
          <a:xfrm>
            <a:off x="9187378" y="5046509"/>
            <a:ext cx="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12)</a:t>
            </a: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045A5364-86AB-DA94-0ABD-7DB8002B2E19}"/>
              </a:ext>
            </a:extLst>
          </p:cNvPr>
          <p:cNvSpPr/>
          <p:nvPr/>
        </p:nvSpPr>
        <p:spPr>
          <a:xfrm>
            <a:off x="428317" y="3073861"/>
            <a:ext cx="3135011" cy="3135011"/>
          </a:xfrm>
          <a:prstGeom prst="pie">
            <a:avLst>
              <a:gd name="adj1" fmla="val 14179029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A4FE26-A8AB-2D72-263C-45AC06ABAF33}"/>
                  </a:ext>
                </a:extLst>
              </p14:cNvPr>
              <p14:cNvContentPartPr/>
              <p14:nvPr/>
            </p14:nvContentPartPr>
            <p14:xfrm>
              <a:off x="1631857" y="3901212"/>
              <a:ext cx="323640" cy="14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A4FE26-A8AB-2D72-263C-45AC06ABA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217" y="3883212"/>
                <a:ext cx="359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0D19E2-C5E8-2A8A-508B-3A58BA25F155}"/>
                  </a:ext>
                </a:extLst>
              </p:cNvPr>
              <p:cNvSpPr txBox="1"/>
              <p:nvPr/>
            </p:nvSpPr>
            <p:spPr>
              <a:xfrm>
                <a:off x="1336659" y="3312171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0D19E2-C5E8-2A8A-508B-3A58BA25F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59" y="3312171"/>
                <a:ext cx="69249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2A3D7962-20D3-EE1A-B7AE-794B4520B094}"/>
              </a:ext>
            </a:extLst>
          </p:cNvPr>
          <p:cNvSpPr/>
          <p:nvPr/>
        </p:nvSpPr>
        <p:spPr>
          <a:xfrm rot="5400000">
            <a:off x="-303037" y="4849034"/>
            <a:ext cx="2762387" cy="2762387"/>
          </a:xfrm>
          <a:prstGeom prst="pie">
            <a:avLst>
              <a:gd name="adj1" fmla="val 13478927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752801E-73DD-54DA-5EBC-9797E4D69B28}"/>
                  </a:ext>
                </a:extLst>
              </p14:cNvPr>
              <p14:cNvContentPartPr/>
              <p14:nvPr/>
            </p14:nvContentPartPr>
            <p14:xfrm>
              <a:off x="1474537" y="5810652"/>
              <a:ext cx="16776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752801E-73DD-54DA-5EBC-9797E4D69B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6537" y="5792652"/>
                <a:ext cx="203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93A15C-FE18-D757-C31C-5E15F7953678}"/>
                  </a:ext>
                </a:extLst>
              </p:cNvPr>
              <p:cNvSpPr txBox="1"/>
              <p:nvPr/>
            </p:nvSpPr>
            <p:spPr>
              <a:xfrm>
                <a:off x="1694697" y="5708151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93A15C-FE18-D757-C31C-5E15F7953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97" y="5708151"/>
                <a:ext cx="69249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BFD92C71-C574-1C06-5B15-8A4C908D9D85}"/>
              </a:ext>
            </a:extLst>
          </p:cNvPr>
          <p:cNvSpPr/>
          <p:nvPr/>
        </p:nvSpPr>
        <p:spPr>
          <a:xfrm rot="15154255">
            <a:off x="3535347" y="4305252"/>
            <a:ext cx="2072154" cy="2072154"/>
          </a:xfrm>
          <a:prstGeom prst="pie">
            <a:avLst>
              <a:gd name="adj1" fmla="val 7063156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artial Circle 32">
            <a:extLst>
              <a:ext uri="{FF2B5EF4-FFF2-40B4-BE49-F238E27FC236}">
                <a16:creationId xmlns:a16="http://schemas.microsoft.com/office/drawing/2014/main" id="{D249FF33-0F6B-1F47-DFDD-341313377D14}"/>
              </a:ext>
            </a:extLst>
          </p:cNvPr>
          <p:cNvSpPr/>
          <p:nvPr/>
        </p:nvSpPr>
        <p:spPr>
          <a:xfrm>
            <a:off x="3754397" y="857516"/>
            <a:ext cx="2669637" cy="2669637"/>
          </a:xfrm>
          <a:prstGeom prst="pie">
            <a:avLst>
              <a:gd name="adj1" fmla="val 9868546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0D560A35-E630-672C-629C-2D75295CB705}"/>
              </a:ext>
            </a:extLst>
          </p:cNvPr>
          <p:cNvSpPr/>
          <p:nvPr/>
        </p:nvSpPr>
        <p:spPr>
          <a:xfrm>
            <a:off x="6996811" y="2872992"/>
            <a:ext cx="1533833" cy="1533833"/>
          </a:xfrm>
          <a:prstGeom prst="pie">
            <a:avLst>
              <a:gd name="adj1" fmla="val 1386717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id="{54135BE2-9A6A-9B93-B4E8-180F97B5AFA9}"/>
              </a:ext>
            </a:extLst>
          </p:cNvPr>
          <p:cNvSpPr/>
          <p:nvPr/>
        </p:nvSpPr>
        <p:spPr>
          <a:xfrm rot="1866019">
            <a:off x="7217660" y="4858478"/>
            <a:ext cx="1772703" cy="2139957"/>
          </a:xfrm>
          <a:prstGeom prst="pie">
            <a:avLst>
              <a:gd name="adj1" fmla="val 6362395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Partial Circle 36">
            <a:extLst>
              <a:ext uri="{FF2B5EF4-FFF2-40B4-BE49-F238E27FC236}">
                <a16:creationId xmlns:a16="http://schemas.microsoft.com/office/drawing/2014/main" id="{A8E4DC3E-44F9-163E-8772-15541FB9D07C}"/>
              </a:ext>
            </a:extLst>
          </p:cNvPr>
          <p:cNvSpPr/>
          <p:nvPr/>
        </p:nvSpPr>
        <p:spPr>
          <a:xfrm rot="6244541">
            <a:off x="10145615" y="850410"/>
            <a:ext cx="1783251" cy="1783251"/>
          </a:xfrm>
          <a:prstGeom prst="pie">
            <a:avLst>
              <a:gd name="adj1" fmla="val 3492765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72587F03-600B-ED7A-9C10-E805D37B8B95}"/>
              </a:ext>
            </a:extLst>
          </p:cNvPr>
          <p:cNvSpPr/>
          <p:nvPr/>
        </p:nvSpPr>
        <p:spPr>
          <a:xfrm rot="3685778">
            <a:off x="10281352" y="2662083"/>
            <a:ext cx="1533833" cy="1533833"/>
          </a:xfrm>
          <a:prstGeom prst="pie">
            <a:avLst>
              <a:gd name="adj1" fmla="val 20208088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0D3C3D-44E4-F93C-2310-202ECD57EA1E}"/>
                  </a:ext>
                </a:extLst>
              </p:cNvPr>
              <p:cNvSpPr txBox="1"/>
              <p:nvPr/>
            </p:nvSpPr>
            <p:spPr>
              <a:xfrm>
                <a:off x="3926973" y="1495815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0D3C3D-44E4-F93C-2310-202ECD57E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73" y="1495815"/>
                <a:ext cx="92012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3B287A-91AB-D769-D704-55AF75DAC4C8}"/>
                  </a:ext>
                </a:extLst>
              </p:cNvPr>
              <p:cNvSpPr txBox="1"/>
              <p:nvPr/>
            </p:nvSpPr>
            <p:spPr>
              <a:xfrm>
                <a:off x="7621104" y="208465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3B287A-91AB-D769-D704-55AF75DA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04" y="2084652"/>
                <a:ext cx="92012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F5CC66-C8C4-FC64-884C-9593C9CD3CB3}"/>
                  </a:ext>
                </a:extLst>
              </p:cNvPr>
              <p:cNvSpPr txBox="1"/>
              <p:nvPr/>
            </p:nvSpPr>
            <p:spPr>
              <a:xfrm>
                <a:off x="7328677" y="3885372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F5CC66-C8C4-FC64-884C-9593C9C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677" y="3885372"/>
                <a:ext cx="92012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A7353-F271-8B32-61F8-5E2504A712F2}"/>
                  </a:ext>
                </a:extLst>
              </p:cNvPr>
              <p:cNvSpPr txBox="1"/>
              <p:nvPr/>
            </p:nvSpPr>
            <p:spPr>
              <a:xfrm>
                <a:off x="7457117" y="513208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A7353-F271-8B32-61F8-5E2504A7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17" y="5132089"/>
                <a:ext cx="92012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F2A771-4699-F30E-142F-A79EE01A6995}"/>
                  </a:ext>
                </a:extLst>
              </p:cNvPr>
              <p:cNvSpPr txBox="1"/>
              <p:nvPr/>
            </p:nvSpPr>
            <p:spPr>
              <a:xfrm>
                <a:off x="10586090" y="1094211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216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F2A771-4699-F30E-142F-A79EE01A6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90" y="1094211"/>
                <a:ext cx="92012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3238921-B2BE-3809-B847-E2D7DB1A436D}"/>
                  </a:ext>
                </a:extLst>
              </p:cNvPr>
              <p:cNvSpPr txBox="1"/>
              <p:nvPr/>
            </p:nvSpPr>
            <p:spPr>
              <a:xfrm>
                <a:off x="10446064" y="282763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297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3238921-B2BE-3809-B847-E2D7DB1A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064" y="2827639"/>
                <a:ext cx="92012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745AF4-1C39-8FF9-18C4-C924004F6E38}"/>
                  </a:ext>
                </a:extLst>
              </p:cNvPr>
              <p:cNvSpPr txBox="1"/>
              <p:nvPr/>
            </p:nvSpPr>
            <p:spPr>
              <a:xfrm>
                <a:off x="10726558" y="4904379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745AF4-1C39-8FF9-18C4-C924004F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558" y="4904379"/>
                <a:ext cx="692497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FD3BA3C-2143-8551-0AF6-4A638840478C}"/>
                  </a:ext>
                </a:extLst>
              </p14:cNvPr>
              <p14:cNvContentPartPr/>
              <p14:nvPr/>
            </p14:nvContentPartPr>
            <p14:xfrm>
              <a:off x="4718528" y="1749132"/>
              <a:ext cx="354960" cy="515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FD3BA3C-2143-8551-0AF6-4A63884047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0888" y="1731492"/>
                <a:ext cx="3906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EA32C7-8967-A915-F2A2-441731BEF9DD}"/>
                  </a:ext>
                </a:extLst>
              </p:cNvPr>
              <p:cNvSpPr txBox="1"/>
              <p:nvPr/>
            </p:nvSpPr>
            <p:spPr>
              <a:xfrm>
                <a:off x="4095206" y="5661209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EA32C7-8967-A915-F2A2-441731BEF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06" y="5661209"/>
                <a:ext cx="92012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725891-1B18-4C2F-14D5-461CAA87A466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1730180" y="1382837"/>
            <a:ext cx="791555" cy="378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0A57A86-10EA-FC93-AF55-468EBDD890D2}"/>
              </a:ext>
            </a:extLst>
          </p:cNvPr>
          <p:cNvCxnSpPr>
            <a:cxnSpLocks/>
            <a:stCxn id="54" idx="5"/>
          </p:cNvCxnSpPr>
          <p:nvPr/>
        </p:nvCxnSpPr>
        <p:spPr>
          <a:xfrm>
            <a:off x="1715781" y="1796153"/>
            <a:ext cx="828521" cy="2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68865C8-5396-88C5-AB88-4D8CC7D27B32}"/>
              </a:ext>
            </a:extLst>
          </p:cNvPr>
          <p:cNvSpPr/>
          <p:nvPr/>
        </p:nvSpPr>
        <p:spPr>
          <a:xfrm>
            <a:off x="1631857" y="171222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9A85894-408E-F4AC-C260-4BDF2BE872B1}"/>
                  </a:ext>
                </a:extLst>
              </p14:cNvPr>
              <p14:cNvContentPartPr/>
              <p14:nvPr/>
            </p14:nvContentPartPr>
            <p14:xfrm>
              <a:off x="1956608" y="1651932"/>
              <a:ext cx="61200" cy="227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9A85894-408E-F4AC-C260-4BDF2BE872B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38968" y="1633932"/>
                <a:ext cx="96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2198898-53EB-9F84-640A-CFEF13305E86}"/>
                  </a:ext>
                </a:extLst>
              </p:cNvPr>
              <p:cNvSpPr txBox="1"/>
              <p:nvPr/>
            </p:nvSpPr>
            <p:spPr>
              <a:xfrm>
                <a:off x="2022291" y="1545946"/>
                <a:ext cx="6059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2198898-53EB-9F84-640A-CFEF13305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91" y="1545946"/>
                <a:ext cx="605935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AF71891-9CD9-F9F2-1101-96F2D9FA3841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3659193" y="3749414"/>
            <a:ext cx="932471" cy="1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141E174-3106-A63B-AE33-8DA59096AFA8}"/>
              </a:ext>
            </a:extLst>
          </p:cNvPr>
          <p:cNvCxnSpPr>
            <a:cxnSpLocks/>
            <a:stCxn id="66" idx="4"/>
            <a:endCxn id="9" idx="4"/>
          </p:cNvCxnSpPr>
          <p:nvPr/>
        </p:nvCxnSpPr>
        <p:spPr>
          <a:xfrm>
            <a:off x="4591664" y="3799894"/>
            <a:ext cx="1" cy="881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4E83CBD-D07F-9C83-7164-689C15F1BB87}"/>
              </a:ext>
            </a:extLst>
          </p:cNvPr>
          <p:cNvSpPr/>
          <p:nvPr/>
        </p:nvSpPr>
        <p:spPr>
          <a:xfrm>
            <a:off x="4542502" y="370157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661BEA0-D938-34CD-72DA-D4CD8800D827}"/>
                  </a:ext>
                </a:extLst>
              </p14:cNvPr>
              <p14:cNvContentPartPr/>
              <p14:nvPr/>
            </p14:nvContentPartPr>
            <p14:xfrm>
              <a:off x="4337617" y="3775572"/>
              <a:ext cx="235440" cy="303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661BEA0-D938-34CD-72DA-D4CD8800D8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19617" y="3757572"/>
                <a:ext cx="2710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C66111-B216-C7B2-C8C8-A30938A1E5F5}"/>
                  </a:ext>
                </a:extLst>
              </p:cNvPr>
              <p:cNvSpPr txBox="1"/>
              <p:nvPr/>
            </p:nvSpPr>
            <p:spPr>
              <a:xfrm>
                <a:off x="3960329" y="4098968"/>
                <a:ext cx="6059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C66111-B216-C7B2-C8C8-A30938A1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29" y="4098968"/>
                <a:ext cx="605935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7D441CAF-5B60-4C0F-E0DA-CFBD9316AC13}"/>
              </a:ext>
            </a:extLst>
          </p:cNvPr>
          <p:cNvSpPr/>
          <p:nvPr/>
        </p:nvSpPr>
        <p:spPr>
          <a:xfrm>
            <a:off x="7788739" y="1761389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34B1D00-06A6-7F5E-F4C4-30F2772498C7}"/>
                  </a:ext>
                </a:extLst>
              </p14:cNvPr>
              <p14:cNvContentPartPr/>
              <p14:nvPr/>
            </p14:nvContentPartPr>
            <p14:xfrm>
              <a:off x="4355257" y="5409972"/>
              <a:ext cx="357120" cy="77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34B1D00-06A6-7F5E-F4C4-30F2772498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37617" y="5391972"/>
                <a:ext cx="392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9647D78-19E6-E313-D14F-FD625E9BBD4C}"/>
                  </a:ext>
                </a:extLst>
              </p14:cNvPr>
              <p14:cNvContentPartPr/>
              <p14:nvPr/>
            </p14:nvContentPartPr>
            <p14:xfrm>
              <a:off x="7748977" y="1464732"/>
              <a:ext cx="403560" cy="591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9647D78-19E6-E313-D14F-FD625E9BBD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0977" y="1446732"/>
                <a:ext cx="439200" cy="627120"/>
              </a:xfrm>
              <a:prstGeom prst="rect">
                <a:avLst/>
              </a:prstGeom>
            </p:spPr>
          </p:pic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29D66CE5-BF53-AD11-88A9-E13F69560ACB}"/>
              </a:ext>
            </a:extLst>
          </p:cNvPr>
          <p:cNvSpPr/>
          <p:nvPr/>
        </p:nvSpPr>
        <p:spPr>
          <a:xfrm>
            <a:off x="11046152" y="576149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6F54721-B75A-237F-CA1E-21891D6A91B4}"/>
                  </a:ext>
                </a:extLst>
              </p14:cNvPr>
              <p14:cNvContentPartPr/>
              <p14:nvPr/>
            </p14:nvContentPartPr>
            <p14:xfrm>
              <a:off x="7549897" y="3381012"/>
              <a:ext cx="505440" cy="504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6F54721-B75A-237F-CA1E-21891D6A91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32257" y="3363372"/>
                <a:ext cx="5410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61BA1B-92F5-7FA2-32AC-51C36B4807A3}"/>
              </a:ext>
            </a:extLst>
          </p:cNvPr>
          <p:cNvGrpSpPr/>
          <p:nvPr/>
        </p:nvGrpSpPr>
        <p:grpSpPr>
          <a:xfrm>
            <a:off x="7894417" y="5583492"/>
            <a:ext cx="374760" cy="412200"/>
            <a:chOff x="7894417" y="5583492"/>
            <a:chExt cx="3747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5C433E4-A29B-C311-BA6C-7B4530EDA807}"/>
                    </a:ext>
                  </a:extLst>
                </p14:cNvPr>
                <p14:cNvContentPartPr/>
                <p14:nvPr/>
              </p14:nvContentPartPr>
              <p14:xfrm>
                <a:off x="8268817" y="5641812"/>
                <a:ext cx="360" cy="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5C433E4-A29B-C311-BA6C-7B4530EDA8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1177" y="5623812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5A0A16-82EB-28D9-3D4A-3FC7FCC8D321}"/>
                    </a:ext>
                  </a:extLst>
                </p14:cNvPr>
                <p14:cNvContentPartPr/>
                <p14:nvPr/>
              </p14:nvContentPartPr>
              <p14:xfrm>
                <a:off x="8264857" y="5632092"/>
                <a:ext cx="4320" cy="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5A0A16-82EB-28D9-3D4A-3FC7FCC8D3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47217" y="5614092"/>
                  <a:ext cx="3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31B6B9-F45C-9DAF-6E36-1FAC9AA483F4}"/>
                    </a:ext>
                  </a:extLst>
                </p14:cNvPr>
                <p14:cNvContentPartPr/>
                <p14:nvPr/>
              </p14:nvContentPartPr>
              <p14:xfrm>
                <a:off x="8214097" y="5591412"/>
                <a:ext cx="1584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31B6B9-F45C-9DAF-6E36-1FAC9AA483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96457" y="5573772"/>
                  <a:ext cx="5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B804F0-FB10-1B97-F2AC-ED718AC1B275}"/>
                    </a:ext>
                  </a:extLst>
                </p14:cNvPr>
                <p14:cNvContentPartPr/>
                <p14:nvPr/>
              </p14:nvContentPartPr>
              <p14:xfrm>
                <a:off x="7894417" y="5583852"/>
                <a:ext cx="266760" cy="41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B804F0-FB10-1B97-F2AC-ED718AC1B2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76777" y="5566212"/>
                  <a:ext cx="3024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A3A271-2753-3163-116E-1EA9AE16A3D6}"/>
                    </a:ext>
                  </a:extLst>
                </p14:cNvPr>
                <p14:cNvContentPartPr/>
                <p14:nvPr/>
              </p14:nvContentPartPr>
              <p14:xfrm>
                <a:off x="8152897" y="5583492"/>
                <a:ext cx="6732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A3A271-2753-3163-116E-1EA9AE16A3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34897" y="5565852"/>
                  <a:ext cx="102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FDCAC6C-361A-1D03-FEA1-1C334C63FF24}"/>
                  </a:ext>
                </a:extLst>
              </p14:cNvPr>
              <p14:cNvContentPartPr/>
              <p14:nvPr/>
            </p14:nvContentPartPr>
            <p14:xfrm>
              <a:off x="10735897" y="1551132"/>
              <a:ext cx="641520" cy="277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FDCAC6C-361A-1D03-FEA1-1C334C63FF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17897" y="1533492"/>
                <a:ext cx="6771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B4906C0-1163-7B96-B98B-57DCB301461D}"/>
                  </a:ext>
                </a:extLst>
              </p14:cNvPr>
              <p14:cNvContentPartPr/>
              <p14:nvPr/>
            </p14:nvContentPartPr>
            <p14:xfrm>
              <a:off x="10903297" y="3234132"/>
              <a:ext cx="432360" cy="502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B4906C0-1163-7B96-B98B-57DCB30146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885657" y="3216492"/>
                <a:ext cx="4680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B12270E-BBCD-60AB-092D-35CCDC899C25}"/>
                  </a:ext>
                </a:extLst>
              </p14:cNvPr>
              <p14:cNvContentPartPr/>
              <p14:nvPr/>
            </p14:nvContentPartPr>
            <p14:xfrm>
              <a:off x="10884217" y="5475492"/>
              <a:ext cx="342360" cy="89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B12270E-BBCD-60AB-092D-35CCDC899C2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66217" y="5457852"/>
                <a:ext cx="378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D56142-5E67-E4A2-CDF2-49D9795A74A7}"/>
                  </a:ext>
                </a:extLst>
              </p:cNvPr>
              <p:cNvSpPr txBox="1"/>
              <p:nvPr/>
            </p:nvSpPr>
            <p:spPr>
              <a:xfrm>
                <a:off x="353206" y="1593047"/>
                <a:ext cx="3109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D56142-5E67-E4A2-CDF2-49D9795A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06" y="1593047"/>
                <a:ext cx="310983" cy="92519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3A554E-9A9E-1ED6-D9E0-D0ABB1D6AF68}"/>
                  </a:ext>
                </a:extLst>
              </p:cNvPr>
              <p:cNvSpPr txBox="1"/>
              <p:nvPr/>
            </p:nvSpPr>
            <p:spPr>
              <a:xfrm>
                <a:off x="788996" y="3568773"/>
                <a:ext cx="5386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3A554E-9A9E-1ED6-D9E0-D0ABB1D6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6" y="3568773"/>
                <a:ext cx="538609" cy="92519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BA399-014F-3903-6560-9A301C7CC54D}"/>
                  </a:ext>
                </a:extLst>
              </p:cNvPr>
              <p:cNvSpPr txBox="1"/>
              <p:nvPr/>
            </p:nvSpPr>
            <p:spPr>
              <a:xfrm>
                <a:off x="499318" y="5565132"/>
                <a:ext cx="3109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BA399-014F-3903-6560-9A301C7C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8" y="5565132"/>
                <a:ext cx="310983" cy="92519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178251-8B10-12AE-FBAF-CFDAA9F39507}"/>
                  </a:ext>
                </a:extLst>
              </p:cNvPr>
              <p:cNvSpPr txBox="1"/>
              <p:nvPr/>
            </p:nvSpPr>
            <p:spPr>
              <a:xfrm>
                <a:off x="3171305" y="1572366"/>
                <a:ext cx="53860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178251-8B10-12AE-FBAF-CFDAA9F3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305" y="1572366"/>
                <a:ext cx="538609" cy="93519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5C6AD3-5D3B-C72B-6EB1-577BD55CE962}"/>
                  </a:ext>
                </a:extLst>
              </p:cNvPr>
              <p:cNvSpPr txBox="1"/>
              <p:nvPr/>
            </p:nvSpPr>
            <p:spPr>
              <a:xfrm>
                <a:off x="3088021" y="3555571"/>
                <a:ext cx="31098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5C6AD3-5D3B-C72B-6EB1-577BD55C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021" y="3555571"/>
                <a:ext cx="310983" cy="921984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394D5E-F7CB-9296-71DD-4176D39BF283}"/>
                  </a:ext>
                </a:extLst>
              </p:cNvPr>
              <p:cNvSpPr txBox="1"/>
              <p:nvPr/>
            </p:nvSpPr>
            <p:spPr>
              <a:xfrm>
                <a:off x="3118651" y="5624532"/>
                <a:ext cx="538609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394D5E-F7CB-9296-71DD-4176D39B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51" y="5624532"/>
                <a:ext cx="538609" cy="93198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82472D-5F12-8203-5B28-D0419C3C0646}"/>
                  </a:ext>
                </a:extLst>
              </p:cNvPr>
              <p:cNvSpPr txBox="1"/>
              <p:nvPr/>
            </p:nvSpPr>
            <p:spPr>
              <a:xfrm>
                <a:off x="6330212" y="1522265"/>
                <a:ext cx="538609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82472D-5F12-8203-5B28-D0419C3C0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12" y="1522265"/>
                <a:ext cx="538609" cy="918778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701DFC-9A07-5AEC-DF99-2EDE8C4E566E}"/>
                  </a:ext>
                </a:extLst>
              </p:cNvPr>
              <p:cNvSpPr txBox="1"/>
              <p:nvPr/>
            </p:nvSpPr>
            <p:spPr>
              <a:xfrm>
                <a:off x="6496351" y="3372047"/>
                <a:ext cx="3109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701DFC-9A07-5AEC-DF99-2EDE8C4E5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51" y="3372047"/>
                <a:ext cx="310983" cy="92519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66348-4D42-824C-1847-3E30056CAF9D}"/>
                  </a:ext>
                </a:extLst>
              </p:cNvPr>
              <p:cNvSpPr txBox="1"/>
              <p:nvPr/>
            </p:nvSpPr>
            <p:spPr>
              <a:xfrm>
                <a:off x="6493404" y="5475492"/>
                <a:ext cx="5386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66348-4D42-824C-1847-3E30056C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04" y="5475492"/>
                <a:ext cx="538609" cy="92519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4F7771-2334-2D01-7BA9-A0A4E9147F5C}"/>
                  </a:ext>
                </a:extLst>
              </p:cNvPr>
              <p:cNvSpPr txBox="1"/>
              <p:nvPr/>
            </p:nvSpPr>
            <p:spPr>
              <a:xfrm>
                <a:off x="9693715" y="1522265"/>
                <a:ext cx="3109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4F7771-2334-2D01-7BA9-A0A4E914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15" y="1522265"/>
                <a:ext cx="310983" cy="92519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C412E4-4B7B-29F8-B892-84EC53E5BB0B}"/>
                  </a:ext>
                </a:extLst>
              </p:cNvPr>
              <p:cNvSpPr txBox="1"/>
              <p:nvPr/>
            </p:nvSpPr>
            <p:spPr>
              <a:xfrm>
                <a:off x="9708290" y="3376761"/>
                <a:ext cx="5386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C412E4-4B7B-29F8-B892-84EC53E5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290" y="3376761"/>
                <a:ext cx="538609" cy="92519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73CF0-DFD1-C92B-855E-87CB0BE6C1F0}"/>
                  </a:ext>
                </a:extLst>
              </p:cNvPr>
              <p:cNvSpPr txBox="1"/>
              <p:nvPr/>
            </p:nvSpPr>
            <p:spPr>
              <a:xfrm>
                <a:off x="9469361" y="5631328"/>
                <a:ext cx="5386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73CF0-DFD1-C92B-855E-87CB0BE6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361" y="5631328"/>
                <a:ext cx="538609" cy="925190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DF8E6889-CF07-5CB5-C04E-80710CE46C50}"/>
              </a:ext>
            </a:extLst>
          </p:cNvPr>
          <p:cNvSpPr/>
          <p:nvPr/>
        </p:nvSpPr>
        <p:spPr>
          <a:xfrm>
            <a:off x="1942622" y="459220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EAB4F2F-9EF4-EA5C-4510-15B92E47E748}"/>
              </a:ext>
            </a:extLst>
          </p:cNvPr>
          <p:cNvSpPr/>
          <p:nvPr/>
        </p:nvSpPr>
        <p:spPr>
          <a:xfrm>
            <a:off x="1029717" y="617014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EDCFD2-FC7B-90BB-85E0-CC42C30F54ED}"/>
              </a:ext>
            </a:extLst>
          </p:cNvPr>
          <p:cNvSpPr/>
          <p:nvPr/>
        </p:nvSpPr>
        <p:spPr>
          <a:xfrm>
            <a:off x="5031526" y="213849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B01E8CF-DA41-FF6D-C040-4F0CBD149B76}"/>
              </a:ext>
            </a:extLst>
          </p:cNvPr>
          <p:cNvSpPr/>
          <p:nvPr/>
        </p:nvSpPr>
        <p:spPr>
          <a:xfrm>
            <a:off x="4517102" y="526229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E602EE-63C5-66F7-511F-DF88EC3167B2}"/>
              </a:ext>
            </a:extLst>
          </p:cNvPr>
          <p:cNvSpPr/>
          <p:nvPr/>
        </p:nvSpPr>
        <p:spPr>
          <a:xfrm>
            <a:off x="7739577" y="358947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923BBBF-8FEC-949D-2EF0-6476384EFB13}"/>
              </a:ext>
            </a:extLst>
          </p:cNvPr>
          <p:cNvSpPr/>
          <p:nvPr/>
        </p:nvSpPr>
        <p:spPr>
          <a:xfrm>
            <a:off x="8054214" y="5879294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8417FD2-144F-39DA-3F2C-62EA0F08E301}"/>
              </a:ext>
            </a:extLst>
          </p:cNvPr>
          <p:cNvSpPr/>
          <p:nvPr/>
        </p:nvSpPr>
        <p:spPr>
          <a:xfrm>
            <a:off x="10996990" y="169783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5376C77-FE11-ACE6-3FF8-6FC7D1E52C8F}"/>
              </a:ext>
            </a:extLst>
          </p:cNvPr>
          <p:cNvSpPr/>
          <p:nvPr/>
        </p:nvSpPr>
        <p:spPr>
          <a:xfrm>
            <a:off x="11029125" y="3383386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5B8B5A-71E5-963A-40B9-15E27205204D}"/>
              </a:ext>
            </a:extLst>
          </p:cNvPr>
          <p:cNvSpPr txBox="1"/>
          <p:nvPr/>
        </p:nvSpPr>
        <p:spPr>
          <a:xfrm>
            <a:off x="879376" y="1083761"/>
            <a:ext cx="16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minor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34CCD4-FD43-E635-0545-4DDD86F842B3}"/>
              </a:ext>
            </a:extLst>
          </p:cNvPr>
          <p:cNvSpPr txBox="1"/>
          <p:nvPr/>
        </p:nvSpPr>
        <p:spPr>
          <a:xfrm>
            <a:off x="6998969" y="1115470"/>
            <a:ext cx="88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major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16C072-BA5F-00DE-546B-357A18DE6982}"/>
              </a:ext>
            </a:extLst>
          </p:cNvPr>
          <p:cNvSpPr txBox="1"/>
          <p:nvPr/>
        </p:nvSpPr>
        <p:spPr>
          <a:xfrm>
            <a:off x="4555859" y="3058477"/>
            <a:ext cx="11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minor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8D73D7-4751-C091-4733-5CEFEECCE064}"/>
              </a:ext>
            </a:extLst>
          </p:cNvPr>
          <p:cNvSpPr txBox="1"/>
          <p:nvPr/>
        </p:nvSpPr>
        <p:spPr>
          <a:xfrm>
            <a:off x="10462639" y="5758990"/>
            <a:ext cx="11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major</a:t>
            </a:r>
          </a:p>
        </p:txBody>
      </p:sp>
    </p:spTree>
    <p:extLst>
      <p:ext uri="{BB962C8B-B14F-4D97-AF65-F5344CB8AC3E}">
        <p14:creationId xmlns:p14="http://schemas.microsoft.com/office/powerpoint/2010/main" val="9019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30" grpId="0"/>
      <p:bldP spid="31" grpId="0"/>
      <p:bldP spid="35" grpId="0"/>
      <p:bldP spid="40" grpId="0"/>
      <p:bldP spid="41" grpId="0"/>
      <p:bldP spid="42" grpId="0"/>
      <p:bldP spid="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2A9D9-27F1-56CE-18E2-25CF1EE3CA58}"/>
              </a:ext>
            </a:extLst>
          </p:cNvPr>
          <p:cNvSpPr txBox="1"/>
          <p:nvPr/>
        </p:nvSpPr>
        <p:spPr>
          <a:xfrm>
            <a:off x="1922206" y="2721114"/>
            <a:ext cx="83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Independent Work (Mixed Questions)</a:t>
            </a:r>
          </a:p>
        </p:txBody>
      </p:sp>
    </p:spTree>
    <p:extLst>
      <p:ext uri="{BB962C8B-B14F-4D97-AF65-F5344CB8AC3E}">
        <p14:creationId xmlns:p14="http://schemas.microsoft.com/office/powerpoint/2010/main" val="477483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72ECBA-FC14-4C28-8A2E-D51716D75E04}"/>
              </a:ext>
            </a:extLst>
          </p:cNvPr>
          <p:cNvCxnSpPr>
            <a:cxnSpLocks/>
          </p:cNvCxnSpPr>
          <p:nvPr/>
        </p:nvCxnSpPr>
        <p:spPr>
          <a:xfrm>
            <a:off x="10106945" y="2483350"/>
            <a:ext cx="915016" cy="650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2E4F34-345B-AFD1-A1C0-7FF0794AE25E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0072183" y="1789471"/>
            <a:ext cx="949778" cy="705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0189BA0-7A58-027A-B4D5-E37350481EFB}"/>
              </a:ext>
            </a:extLst>
          </p:cNvPr>
          <p:cNvSpPr txBox="1"/>
          <p:nvPr/>
        </p:nvSpPr>
        <p:spPr>
          <a:xfrm>
            <a:off x="127819" y="383459"/>
            <a:ext cx="32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Label the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6B7E-2A8E-84B0-C869-2C33001B8D6F}"/>
              </a:ext>
            </a:extLst>
          </p:cNvPr>
          <p:cNvSpPr txBox="1"/>
          <p:nvPr/>
        </p:nvSpPr>
        <p:spPr>
          <a:xfrm>
            <a:off x="127819" y="3824748"/>
            <a:ext cx="3529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What type of sector is the sector in question 1?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0B030-4884-61F1-C043-3B034FE2CF2D}"/>
              </a:ext>
            </a:extLst>
          </p:cNvPr>
          <p:cNvSpPr txBox="1"/>
          <p:nvPr/>
        </p:nvSpPr>
        <p:spPr>
          <a:xfrm>
            <a:off x="3969773" y="383459"/>
            <a:ext cx="363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Describe what a sector is, using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015CC3-A48D-5EEF-1F79-FC149E714BF6}"/>
                  </a:ext>
                </a:extLst>
              </p:cNvPr>
              <p:cNvSpPr txBox="1"/>
              <p:nvPr/>
            </p:nvSpPr>
            <p:spPr>
              <a:xfrm>
                <a:off x="3969772" y="3839497"/>
                <a:ext cx="38419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4) Find the missing angle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015CC3-A48D-5EEF-1F79-FC149E714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72" y="3839497"/>
                <a:ext cx="3841956" cy="954107"/>
              </a:xfrm>
              <a:prstGeom prst="rect">
                <a:avLst/>
              </a:prstGeom>
              <a:blipFill>
                <a:blip r:embed="rId2"/>
                <a:stretch>
                  <a:fillRect l="-3175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551D28-13A3-51D3-914B-B558A2BFDD3C}"/>
              </a:ext>
            </a:extLst>
          </p:cNvPr>
          <p:cNvSpPr txBox="1"/>
          <p:nvPr/>
        </p:nvSpPr>
        <p:spPr>
          <a:xfrm>
            <a:off x="7811728" y="383459"/>
            <a:ext cx="438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5) Express the minor sector as a fraction of the entire circle</a:t>
            </a:r>
          </a:p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64E95-DD46-9946-E066-7D16BE0FEE63}"/>
              </a:ext>
            </a:extLst>
          </p:cNvPr>
          <p:cNvSpPr txBox="1"/>
          <p:nvPr/>
        </p:nvSpPr>
        <p:spPr>
          <a:xfrm>
            <a:off x="7811727" y="3824748"/>
            <a:ext cx="4252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6) Express the sector as a fraction of its original circle</a:t>
            </a:r>
          </a:p>
          <a:p>
            <a:r>
              <a:rPr lang="en-GB" sz="2800" dirty="0"/>
              <a:t> </a:t>
            </a:r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EF91E594-714E-54CA-D81D-668EB425C5D3}"/>
              </a:ext>
            </a:extLst>
          </p:cNvPr>
          <p:cNvSpPr/>
          <p:nvPr/>
        </p:nvSpPr>
        <p:spPr>
          <a:xfrm>
            <a:off x="845573" y="1052051"/>
            <a:ext cx="2222091" cy="2172929"/>
          </a:xfrm>
          <a:prstGeom prst="pie">
            <a:avLst>
              <a:gd name="adj1" fmla="val 235736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7B0C99-6F91-991C-FD97-D2697BADAF34}"/>
                  </a:ext>
                </a:extLst>
              </p14:cNvPr>
              <p14:cNvContentPartPr/>
              <p14:nvPr/>
            </p14:nvContentPartPr>
            <p14:xfrm>
              <a:off x="1745648" y="835428"/>
              <a:ext cx="146880" cy="162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7B0C99-6F91-991C-FD97-D2697BADAF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08" y="817428"/>
                <a:ext cx="182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E90D04-346B-D185-244B-586C25665642}"/>
                  </a:ext>
                </a:extLst>
              </p14:cNvPr>
              <p14:cNvContentPartPr/>
              <p14:nvPr/>
            </p14:nvContentPartPr>
            <p14:xfrm>
              <a:off x="638288" y="914268"/>
              <a:ext cx="1239480" cy="130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E90D04-346B-D185-244B-586C256656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648" y="896628"/>
                <a:ext cx="127512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4EDF17-3D1E-94B9-7F4B-6192207B6225}"/>
                  </a:ext>
                </a:extLst>
              </p14:cNvPr>
              <p14:cNvContentPartPr/>
              <p14:nvPr/>
            </p14:nvContentPartPr>
            <p14:xfrm>
              <a:off x="2860928" y="2979228"/>
              <a:ext cx="168120" cy="26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4EDF17-3D1E-94B9-7F4B-6192207B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3288" y="2961228"/>
                <a:ext cx="203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913368B-15AB-88C5-60B4-8DDB77FA482F}"/>
                  </a:ext>
                </a:extLst>
              </p14:cNvPr>
              <p14:cNvContentPartPr/>
              <p14:nvPr/>
            </p14:nvContentPartPr>
            <p14:xfrm>
              <a:off x="1063088" y="3047988"/>
              <a:ext cx="1955880" cy="37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913368B-15AB-88C5-60B4-8DDB77FA48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088" y="3029988"/>
                <a:ext cx="1991520" cy="411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E4F296-AE37-EA4B-D657-F9C63DCECE21}"/>
              </a:ext>
            </a:extLst>
          </p:cNvPr>
          <p:cNvCxnSpPr>
            <a:cxnSpLocks/>
          </p:cNvCxnSpPr>
          <p:nvPr/>
        </p:nvCxnSpPr>
        <p:spPr>
          <a:xfrm flipH="1" flipV="1">
            <a:off x="2085053" y="2019363"/>
            <a:ext cx="245806" cy="238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099E6D-FC86-01C8-EE8B-621737238FE8}"/>
              </a:ext>
            </a:extLst>
          </p:cNvPr>
          <p:cNvCxnSpPr/>
          <p:nvPr/>
        </p:nvCxnSpPr>
        <p:spPr>
          <a:xfrm>
            <a:off x="2664542" y="2509644"/>
            <a:ext cx="280446" cy="255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5D8FB8-7DAE-7537-26AA-863002B59994}"/>
              </a:ext>
            </a:extLst>
          </p:cNvPr>
          <p:cNvSpPr txBox="1"/>
          <p:nvPr/>
        </p:nvSpPr>
        <p:spPr>
          <a:xfrm>
            <a:off x="2352481" y="2087426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8D1E7-FFEC-9639-6252-90630193A0D1}"/>
              </a:ext>
            </a:extLst>
          </p:cNvPr>
          <p:cNvSpPr txBox="1"/>
          <p:nvPr/>
        </p:nvSpPr>
        <p:spPr>
          <a:xfrm>
            <a:off x="545286" y="2610646"/>
            <a:ext cx="39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F5C65A-E7DC-DD92-CF62-D6BC971BE7F2}"/>
              </a:ext>
            </a:extLst>
          </p:cNvPr>
          <p:cNvSpPr/>
          <p:nvPr/>
        </p:nvSpPr>
        <p:spPr>
          <a:xfrm>
            <a:off x="1914743" y="2116265"/>
            <a:ext cx="98323" cy="9832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4B52B6-DEBF-0B1B-DE6D-135ECF1D3EB0}"/>
              </a:ext>
            </a:extLst>
          </p:cNvPr>
          <p:cNvCxnSpPr/>
          <p:nvPr/>
        </p:nvCxnSpPr>
        <p:spPr>
          <a:xfrm flipV="1">
            <a:off x="1622323" y="2257667"/>
            <a:ext cx="270205" cy="2519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75F60E-C298-1F52-C28F-7342C87C1F93}"/>
              </a:ext>
            </a:extLst>
          </p:cNvPr>
          <p:cNvSpPr txBox="1"/>
          <p:nvPr/>
        </p:nvSpPr>
        <p:spPr>
          <a:xfrm>
            <a:off x="1248611" y="2383655"/>
            <a:ext cx="48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FF0E10-C2BA-3C7D-B9A1-7EF4D887DBB2}"/>
              </a:ext>
            </a:extLst>
          </p:cNvPr>
          <p:cNvCxnSpPr>
            <a:cxnSpLocks/>
          </p:cNvCxnSpPr>
          <p:nvPr/>
        </p:nvCxnSpPr>
        <p:spPr>
          <a:xfrm flipH="1">
            <a:off x="5429864" y="5602568"/>
            <a:ext cx="673753" cy="913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1C23BE-6398-32CB-7900-9564A87F5C89}"/>
              </a:ext>
            </a:extLst>
          </p:cNvPr>
          <p:cNvCxnSpPr>
            <a:cxnSpLocks/>
          </p:cNvCxnSpPr>
          <p:nvPr/>
        </p:nvCxnSpPr>
        <p:spPr>
          <a:xfrm flipH="1" flipV="1">
            <a:off x="5557684" y="4519431"/>
            <a:ext cx="574321" cy="1023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8848CB-5701-B03B-5DCC-F1011D28E1DA}"/>
              </a:ext>
            </a:extLst>
          </p:cNvPr>
          <p:cNvCxnSpPr>
            <a:cxnSpLocks/>
          </p:cNvCxnSpPr>
          <p:nvPr/>
        </p:nvCxnSpPr>
        <p:spPr>
          <a:xfrm flipH="1">
            <a:off x="6115905" y="5231439"/>
            <a:ext cx="1137844" cy="325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54E6A56-9EE8-E8D9-66A4-6E179A91EEF3}"/>
              </a:ext>
            </a:extLst>
          </p:cNvPr>
          <p:cNvCxnSpPr>
            <a:stCxn id="59" idx="4"/>
          </p:cNvCxnSpPr>
          <p:nvPr/>
        </p:nvCxnSpPr>
        <p:spPr>
          <a:xfrm flipV="1">
            <a:off x="6115906" y="4347968"/>
            <a:ext cx="179197" cy="1260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1F6C66C-60B3-4B43-24E8-510BC5AB4EE4}"/>
              </a:ext>
            </a:extLst>
          </p:cNvPr>
          <p:cNvSpPr/>
          <p:nvPr/>
        </p:nvSpPr>
        <p:spPr>
          <a:xfrm>
            <a:off x="4953483" y="4347968"/>
            <a:ext cx="2324846" cy="23248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DD7AEA-F08D-773F-A626-352FCC0954C5}"/>
              </a:ext>
            </a:extLst>
          </p:cNvPr>
          <p:cNvSpPr/>
          <p:nvPr/>
        </p:nvSpPr>
        <p:spPr>
          <a:xfrm>
            <a:off x="6066744" y="551039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1244D04-C895-7F4B-3DA5-67619312EA4F}"/>
                  </a:ext>
                </a:extLst>
              </p14:cNvPr>
              <p14:cNvContentPartPr/>
              <p14:nvPr/>
            </p14:nvContentPartPr>
            <p14:xfrm>
              <a:off x="5891791" y="4901432"/>
              <a:ext cx="313920" cy="158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1244D04-C895-7F4B-3DA5-67619312EA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4151" y="4883792"/>
                <a:ext cx="349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2B8F3CD-5776-D4B9-FE87-2DE21EB87830}"/>
                  </a:ext>
                </a:extLst>
              </p:cNvPr>
              <p:cNvSpPr txBox="1"/>
              <p:nvPr/>
            </p:nvSpPr>
            <p:spPr>
              <a:xfrm>
                <a:off x="5837313" y="4483769"/>
                <a:ext cx="275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2B8F3CD-5776-D4B9-FE87-2DE21EB87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13" y="4483769"/>
                <a:ext cx="2753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99BAD1-5235-6883-9613-3DA2AEC3F08C}"/>
                  </a:ext>
                </a:extLst>
              </p14:cNvPr>
              <p14:cNvContentPartPr/>
              <p14:nvPr/>
            </p14:nvContentPartPr>
            <p14:xfrm>
              <a:off x="6226231" y="5097632"/>
              <a:ext cx="431280" cy="315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99BAD1-5235-6883-9613-3DA2AEC3F0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8591" y="5079992"/>
                <a:ext cx="466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72A2F49-BF6C-A209-0BCE-20A7069DAACC}"/>
                  </a:ext>
                </a:extLst>
              </p:cNvPr>
              <p:cNvSpPr txBox="1"/>
              <p:nvPr/>
            </p:nvSpPr>
            <p:spPr>
              <a:xfrm>
                <a:off x="6406435" y="4748337"/>
                <a:ext cx="528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71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72A2F49-BF6C-A209-0BCE-20A7069D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435" y="4748337"/>
                <a:ext cx="528991" cy="430887"/>
              </a:xfrm>
              <a:prstGeom prst="rect">
                <a:avLst/>
              </a:prstGeom>
              <a:blipFill>
                <a:blip r:embed="rId16"/>
                <a:stretch>
                  <a:fillRect t="-25352" r="-39080" b="-47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C3434BD-0A30-E001-188F-CB1C64564A9C}"/>
                  </a:ext>
                </a:extLst>
              </p14:cNvPr>
              <p14:cNvContentPartPr/>
              <p14:nvPr/>
            </p14:nvContentPartPr>
            <p14:xfrm>
              <a:off x="5970271" y="5469512"/>
              <a:ext cx="498240" cy="37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C3434BD-0A30-E001-188F-CB1C64564A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2631" y="5451512"/>
                <a:ext cx="5338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DB75A7A-0D1B-D2BA-CDC6-851139B1A59F}"/>
                  </a:ext>
                </a:extLst>
              </p:cNvPr>
              <p:cNvSpPr txBox="1"/>
              <p:nvPr/>
            </p:nvSpPr>
            <p:spPr>
              <a:xfrm>
                <a:off x="6130719" y="5822672"/>
                <a:ext cx="80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131°</m:t>
                      </m:r>
                    </m:oMath>
                  </m:oMathPara>
                </a14:m>
                <a:endPara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DB75A7A-0D1B-D2BA-CDC6-851139B1A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19" y="5822672"/>
                <a:ext cx="80470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14CB983-774F-FF30-CA50-BF39971CC0BA}"/>
                  </a:ext>
                </a:extLst>
              </p14:cNvPr>
              <p14:cNvContentPartPr/>
              <p14:nvPr/>
            </p14:nvContentPartPr>
            <p14:xfrm>
              <a:off x="5713591" y="5187272"/>
              <a:ext cx="207720" cy="75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14CB983-774F-FF30-CA50-BF39971CC0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951" y="5169272"/>
                <a:ext cx="24336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696FCEC-4B45-04B6-29F9-E3E203B80823}"/>
                  </a:ext>
                </a:extLst>
              </p:cNvPr>
              <p:cNvSpPr txBox="1"/>
              <p:nvPr/>
            </p:nvSpPr>
            <p:spPr>
              <a:xfrm>
                <a:off x="4953483" y="5171735"/>
                <a:ext cx="80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111°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696FCEC-4B45-04B6-29F9-E3E203B80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3" y="5171735"/>
                <a:ext cx="80470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821C1F5-FBD6-9601-D1F0-68A718FF2B0F}"/>
              </a:ext>
            </a:extLst>
          </p:cNvPr>
          <p:cNvSpPr/>
          <p:nvPr/>
        </p:nvSpPr>
        <p:spPr>
          <a:xfrm>
            <a:off x="8995901" y="1337566"/>
            <a:ext cx="2222091" cy="22220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89EB286-0F69-A515-3F87-C9402795884E}"/>
              </a:ext>
            </a:extLst>
          </p:cNvPr>
          <p:cNvSpPr/>
          <p:nvPr/>
        </p:nvSpPr>
        <p:spPr>
          <a:xfrm>
            <a:off x="10057784" y="241092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BB2F77-E550-4402-EE94-82A2F553412C}"/>
                  </a:ext>
                </a:extLst>
              </p14:cNvPr>
              <p14:cNvContentPartPr/>
              <p14:nvPr/>
            </p14:nvContentPartPr>
            <p14:xfrm>
              <a:off x="10372688" y="2280828"/>
              <a:ext cx="79920" cy="378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BB2F77-E550-4402-EE94-82A2F55341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54688" y="2263188"/>
                <a:ext cx="1155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EA3D2D-7152-F095-F1D6-DA5B46AC8BED}"/>
                  </a:ext>
                </a:extLst>
              </p:cNvPr>
              <p:cNvSpPr txBox="1"/>
              <p:nvPr/>
            </p:nvSpPr>
            <p:spPr>
              <a:xfrm>
                <a:off x="10520306" y="2257667"/>
                <a:ext cx="528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EA3D2D-7152-F095-F1D6-DA5B46AC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06" y="2257667"/>
                <a:ext cx="528991" cy="430887"/>
              </a:xfrm>
              <a:prstGeom prst="rect">
                <a:avLst/>
              </a:prstGeom>
              <a:blipFill>
                <a:blip r:embed="rId25"/>
                <a:stretch>
                  <a:fillRect t="-25352" r="-39080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Partial Circle 79">
            <a:extLst>
              <a:ext uri="{FF2B5EF4-FFF2-40B4-BE49-F238E27FC236}">
                <a16:creationId xmlns:a16="http://schemas.microsoft.com/office/drawing/2014/main" id="{32471049-AA1B-8C0C-4ED0-AAF6C89CAB69}"/>
              </a:ext>
            </a:extLst>
          </p:cNvPr>
          <p:cNvSpPr/>
          <p:nvPr/>
        </p:nvSpPr>
        <p:spPr>
          <a:xfrm>
            <a:off x="10057784" y="4759273"/>
            <a:ext cx="1891118" cy="1891118"/>
          </a:xfrm>
          <a:prstGeom prst="pie">
            <a:avLst>
              <a:gd name="adj1" fmla="val 1850768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AB2FBC-468B-88B2-7CBB-993946ED080D}"/>
                  </a:ext>
                </a:extLst>
              </p14:cNvPr>
              <p14:cNvContentPartPr/>
              <p14:nvPr/>
            </p14:nvContentPartPr>
            <p14:xfrm>
              <a:off x="10805048" y="5465388"/>
              <a:ext cx="343800" cy="445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AB2FBC-468B-88B2-7CBB-993946ED08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87408" y="5447748"/>
                <a:ext cx="3794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694CB5-9B3E-28CB-F93B-3B9D07F42EFD}"/>
                  </a:ext>
                </a:extLst>
              </p:cNvPr>
              <p:cNvSpPr txBox="1"/>
              <p:nvPr/>
            </p:nvSpPr>
            <p:spPr>
              <a:xfrm>
                <a:off x="10372688" y="5945072"/>
                <a:ext cx="7277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225</m:t>
                    </m:r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694CB5-9B3E-28CB-F93B-3B9D07F4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88" y="5945072"/>
                <a:ext cx="727763" cy="430887"/>
              </a:xfrm>
              <a:prstGeom prst="rect">
                <a:avLst/>
              </a:prstGeom>
              <a:blipFill>
                <a:blip r:embed="rId28"/>
                <a:stretch>
                  <a:fillRect t="-25352" r="-28571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8288A16-2202-E8AE-DB11-8FA994865F0B}"/>
              </a:ext>
            </a:extLst>
          </p:cNvPr>
          <p:cNvSpPr/>
          <p:nvPr/>
        </p:nvSpPr>
        <p:spPr>
          <a:xfrm>
            <a:off x="10954181" y="564609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9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8D7B1-082E-5EDA-6EDC-6811D215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3966D3A-6D22-D2CF-5C4A-1743CDF0608D}"/>
              </a:ext>
            </a:extLst>
          </p:cNvPr>
          <p:cNvCxnSpPr>
            <a:cxnSpLocks/>
          </p:cNvCxnSpPr>
          <p:nvPr/>
        </p:nvCxnSpPr>
        <p:spPr>
          <a:xfrm>
            <a:off x="10106945" y="2483350"/>
            <a:ext cx="915016" cy="650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DE74CBB-47DD-9F21-AFF7-34188C4A8C54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0072183" y="1789471"/>
            <a:ext cx="949778" cy="705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AF4646-CC85-4077-7751-A0BDD2512DE6}"/>
              </a:ext>
            </a:extLst>
          </p:cNvPr>
          <p:cNvSpPr txBox="1"/>
          <p:nvPr/>
        </p:nvSpPr>
        <p:spPr>
          <a:xfrm>
            <a:off x="127819" y="383459"/>
            <a:ext cx="32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Label the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282FC-AFA6-845A-E01A-7A92D3544A12}"/>
              </a:ext>
            </a:extLst>
          </p:cNvPr>
          <p:cNvSpPr txBox="1"/>
          <p:nvPr/>
        </p:nvSpPr>
        <p:spPr>
          <a:xfrm>
            <a:off x="127819" y="3824748"/>
            <a:ext cx="3529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What type of sector is the sector in question 1?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E1D18-50B2-DDAF-946E-F303676165F0}"/>
              </a:ext>
            </a:extLst>
          </p:cNvPr>
          <p:cNvSpPr txBox="1"/>
          <p:nvPr/>
        </p:nvSpPr>
        <p:spPr>
          <a:xfrm>
            <a:off x="3969773" y="383459"/>
            <a:ext cx="363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Describe what a sector is, using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E55B1-BB53-D727-47A4-312FB98297C1}"/>
                  </a:ext>
                </a:extLst>
              </p:cNvPr>
              <p:cNvSpPr txBox="1"/>
              <p:nvPr/>
            </p:nvSpPr>
            <p:spPr>
              <a:xfrm>
                <a:off x="3969772" y="3839497"/>
                <a:ext cx="38419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4) Find the missing angle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E55B1-BB53-D727-47A4-312FB982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72" y="3839497"/>
                <a:ext cx="3841956" cy="954107"/>
              </a:xfrm>
              <a:prstGeom prst="rect">
                <a:avLst/>
              </a:prstGeom>
              <a:blipFill>
                <a:blip r:embed="rId2"/>
                <a:stretch>
                  <a:fillRect l="-3175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C151DA-B6E3-6E7D-735D-232C0E915539}"/>
              </a:ext>
            </a:extLst>
          </p:cNvPr>
          <p:cNvSpPr txBox="1"/>
          <p:nvPr/>
        </p:nvSpPr>
        <p:spPr>
          <a:xfrm>
            <a:off x="7811728" y="383459"/>
            <a:ext cx="438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5) Express the minor sector as a fraction of the entire circle</a:t>
            </a:r>
          </a:p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B8938-8EF7-6A03-47DB-AF0A1E6B3801}"/>
              </a:ext>
            </a:extLst>
          </p:cNvPr>
          <p:cNvSpPr txBox="1"/>
          <p:nvPr/>
        </p:nvSpPr>
        <p:spPr>
          <a:xfrm>
            <a:off x="7811727" y="3824748"/>
            <a:ext cx="4252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6) Express the sector as a fraction of its original circle</a:t>
            </a:r>
          </a:p>
          <a:p>
            <a:r>
              <a:rPr lang="en-GB" sz="2800" dirty="0"/>
              <a:t> </a:t>
            </a:r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6B9436B4-32D7-C3E7-1424-DB2D48919DE1}"/>
              </a:ext>
            </a:extLst>
          </p:cNvPr>
          <p:cNvSpPr/>
          <p:nvPr/>
        </p:nvSpPr>
        <p:spPr>
          <a:xfrm>
            <a:off x="845573" y="1052051"/>
            <a:ext cx="2222091" cy="2172929"/>
          </a:xfrm>
          <a:prstGeom prst="pie">
            <a:avLst>
              <a:gd name="adj1" fmla="val 235736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2E5C30-1E11-6ADF-9024-87447278E27B}"/>
                  </a:ext>
                </a:extLst>
              </p14:cNvPr>
              <p14:cNvContentPartPr/>
              <p14:nvPr/>
            </p14:nvContentPartPr>
            <p14:xfrm>
              <a:off x="1745648" y="835428"/>
              <a:ext cx="146880" cy="162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2E5C30-1E11-6ADF-9024-87447278E2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08" y="817428"/>
                <a:ext cx="182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E41630-5DE2-DCC5-8E0E-A1E2B658939F}"/>
                  </a:ext>
                </a:extLst>
              </p14:cNvPr>
              <p14:cNvContentPartPr/>
              <p14:nvPr/>
            </p14:nvContentPartPr>
            <p14:xfrm>
              <a:off x="638288" y="914268"/>
              <a:ext cx="1239480" cy="130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E41630-5DE2-DCC5-8E0E-A1E2B65893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648" y="896628"/>
                <a:ext cx="127512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9AEE29-BF57-7F44-7BE6-CEFC65AB0638}"/>
                  </a:ext>
                </a:extLst>
              </p14:cNvPr>
              <p14:cNvContentPartPr/>
              <p14:nvPr/>
            </p14:nvContentPartPr>
            <p14:xfrm>
              <a:off x="2860928" y="2979228"/>
              <a:ext cx="168120" cy="26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9AEE29-BF57-7F44-7BE6-CEFC65AB06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3288" y="2961228"/>
                <a:ext cx="203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48892D-06CD-7859-BC05-8EA6711438C6}"/>
                  </a:ext>
                </a:extLst>
              </p14:cNvPr>
              <p14:cNvContentPartPr/>
              <p14:nvPr/>
            </p14:nvContentPartPr>
            <p14:xfrm>
              <a:off x="1063088" y="3047988"/>
              <a:ext cx="1955880" cy="37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48892D-06CD-7859-BC05-8EA6711438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088" y="3029988"/>
                <a:ext cx="1991520" cy="411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F88EF4-7B9C-249B-9D07-0DB77C24745E}"/>
              </a:ext>
            </a:extLst>
          </p:cNvPr>
          <p:cNvCxnSpPr>
            <a:cxnSpLocks/>
          </p:cNvCxnSpPr>
          <p:nvPr/>
        </p:nvCxnSpPr>
        <p:spPr>
          <a:xfrm flipH="1" flipV="1">
            <a:off x="2085053" y="2019363"/>
            <a:ext cx="245806" cy="238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A8EF7-D785-7938-3419-80A3128BF41B}"/>
              </a:ext>
            </a:extLst>
          </p:cNvPr>
          <p:cNvCxnSpPr/>
          <p:nvPr/>
        </p:nvCxnSpPr>
        <p:spPr>
          <a:xfrm>
            <a:off x="2664542" y="2509644"/>
            <a:ext cx="280446" cy="255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A879E4-FFE3-910D-C435-E00B1511CFAE}"/>
              </a:ext>
            </a:extLst>
          </p:cNvPr>
          <p:cNvSpPr txBox="1"/>
          <p:nvPr/>
        </p:nvSpPr>
        <p:spPr>
          <a:xfrm>
            <a:off x="2352481" y="2087426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681D5F-97E4-09F9-627D-36D3314ADA47}"/>
              </a:ext>
            </a:extLst>
          </p:cNvPr>
          <p:cNvSpPr txBox="1"/>
          <p:nvPr/>
        </p:nvSpPr>
        <p:spPr>
          <a:xfrm>
            <a:off x="545286" y="2610646"/>
            <a:ext cx="39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C196BF-E1B2-A88C-6C43-09C66E2B4515}"/>
              </a:ext>
            </a:extLst>
          </p:cNvPr>
          <p:cNvSpPr/>
          <p:nvPr/>
        </p:nvSpPr>
        <p:spPr>
          <a:xfrm>
            <a:off x="1914743" y="2116265"/>
            <a:ext cx="98323" cy="9832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5E77F4-07D0-3103-C462-C81F96863A92}"/>
              </a:ext>
            </a:extLst>
          </p:cNvPr>
          <p:cNvCxnSpPr/>
          <p:nvPr/>
        </p:nvCxnSpPr>
        <p:spPr>
          <a:xfrm flipV="1">
            <a:off x="1622323" y="2257667"/>
            <a:ext cx="270205" cy="2519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E24567-99FA-7169-E3E6-3C6E8977B8D4}"/>
              </a:ext>
            </a:extLst>
          </p:cNvPr>
          <p:cNvSpPr txBox="1"/>
          <p:nvPr/>
        </p:nvSpPr>
        <p:spPr>
          <a:xfrm>
            <a:off x="1248611" y="2383655"/>
            <a:ext cx="48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D40C88-4192-7C19-19A4-4E60AC0CB8A4}"/>
              </a:ext>
            </a:extLst>
          </p:cNvPr>
          <p:cNvCxnSpPr>
            <a:cxnSpLocks/>
          </p:cNvCxnSpPr>
          <p:nvPr/>
        </p:nvCxnSpPr>
        <p:spPr>
          <a:xfrm flipH="1">
            <a:off x="5429864" y="5602568"/>
            <a:ext cx="673753" cy="913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DE24F2-1E2B-0509-EA27-3DA427A085AC}"/>
              </a:ext>
            </a:extLst>
          </p:cNvPr>
          <p:cNvCxnSpPr>
            <a:cxnSpLocks/>
          </p:cNvCxnSpPr>
          <p:nvPr/>
        </p:nvCxnSpPr>
        <p:spPr>
          <a:xfrm flipH="1" flipV="1">
            <a:off x="5557684" y="4519431"/>
            <a:ext cx="574321" cy="1023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444863-B8CE-1BB8-9BCF-7EBE58ED8E86}"/>
              </a:ext>
            </a:extLst>
          </p:cNvPr>
          <p:cNvCxnSpPr>
            <a:cxnSpLocks/>
          </p:cNvCxnSpPr>
          <p:nvPr/>
        </p:nvCxnSpPr>
        <p:spPr>
          <a:xfrm flipH="1">
            <a:off x="6115905" y="5231439"/>
            <a:ext cx="1137844" cy="325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4790C9-FBF3-EA3E-698F-64AD2F734CDD}"/>
              </a:ext>
            </a:extLst>
          </p:cNvPr>
          <p:cNvCxnSpPr>
            <a:stCxn id="59" idx="4"/>
          </p:cNvCxnSpPr>
          <p:nvPr/>
        </p:nvCxnSpPr>
        <p:spPr>
          <a:xfrm flipV="1">
            <a:off x="6115906" y="4347968"/>
            <a:ext cx="179197" cy="1260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FD3E251-B1A6-789B-D146-EB5FBBAE325F}"/>
              </a:ext>
            </a:extLst>
          </p:cNvPr>
          <p:cNvSpPr/>
          <p:nvPr/>
        </p:nvSpPr>
        <p:spPr>
          <a:xfrm>
            <a:off x="4953483" y="4347968"/>
            <a:ext cx="2324846" cy="23248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C586AFB-7599-93D8-F867-3A8D0BA41968}"/>
              </a:ext>
            </a:extLst>
          </p:cNvPr>
          <p:cNvSpPr/>
          <p:nvPr/>
        </p:nvSpPr>
        <p:spPr>
          <a:xfrm>
            <a:off x="6066744" y="551039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A0E137-6441-04C2-CFEE-F529B4516EE9}"/>
                  </a:ext>
                </a:extLst>
              </p14:cNvPr>
              <p14:cNvContentPartPr/>
              <p14:nvPr/>
            </p14:nvContentPartPr>
            <p14:xfrm>
              <a:off x="5891791" y="4901432"/>
              <a:ext cx="313920" cy="158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A0E137-6441-04C2-CFEE-F529B4516E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4151" y="4883792"/>
                <a:ext cx="349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7D5A20-DD70-0DBA-B109-4F2E8762A93E}"/>
                  </a:ext>
                </a:extLst>
              </p:cNvPr>
              <p:cNvSpPr txBox="1"/>
              <p:nvPr/>
            </p:nvSpPr>
            <p:spPr>
              <a:xfrm>
                <a:off x="5837313" y="4483769"/>
                <a:ext cx="275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7D5A20-DD70-0DBA-B109-4F2E8762A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13" y="4483769"/>
                <a:ext cx="2753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C2BAF75-B363-BD32-31E7-8C64AE793048}"/>
                  </a:ext>
                </a:extLst>
              </p14:cNvPr>
              <p14:cNvContentPartPr/>
              <p14:nvPr/>
            </p14:nvContentPartPr>
            <p14:xfrm>
              <a:off x="6226231" y="5097632"/>
              <a:ext cx="431280" cy="315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C2BAF75-B363-BD32-31E7-8C64AE7930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8591" y="5079992"/>
                <a:ext cx="466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320EAF6-8F03-89ED-C339-77C119216A62}"/>
                  </a:ext>
                </a:extLst>
              </p:cNvPr>
              <p:cNvSpPr txBox="1"/>
              <p:nvPr/>
            </p:nvSpPr>
            <p:spPr>
              <a:xfrm>
                <a:off x="6406435" y="4748337"/>
                <a:ext cx="528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71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320EAF6-8F03-89ED-C339-77C11921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435" y="4748337"/>
                <a:ext cx="528991" cy="430887"/>
              </a:xfrm>
              <a:prstGeom prst="rect">
                <a:avLst/>
              </a:prstGeom>
              <a:blipFill>
                <a:blip r:embed="rId16"/>
                <a:stretch>
                  <a:fillRect t="-25352" r="-39080" b="-47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F80E76F-E828-3F68-5AF1-F4C69A51279D}"/>
                  </a:ext>
                </a:extLst>
              </p14:cNvPr>
              <p14:cNvContentPartPr/>
              <p14:nvPr/>
            </p14:nvContentPartPr>
            <p14:xfrm>
              <a:off x="5970271" y="5469512"/>
              <a:ext cx="498240" cy="37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F80E76F-E828-3F68-5AF1-F4C69A5127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2631" y="5451512"/>
                <a:ext cx="5338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180060-5FFC-187B-121A-038090BDD605}"/>
                  </a:ext>
                </a:extLst>
              </p:cNvPr>
              <p:cNvSpPr txBox="1"/>
              <p:nvPr/>
            </p:nvSpPr>
            <p:spPr>
              <a:xfrm>
                <a:off x="6130719" y="5822672"/>
                <a:ext cx="80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131°</m:t>
                      </m:r>
                    </m:oMath>
                  </m:oMathPara>
                </a14:m>
                <a:endPara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180060-5FFC-187B-121A-038090BDD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19" y="5822672"/>
                <a:ext cx="80470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DC6298E-A2A4-5185-281E-5DD72474CB02}"/>
                  </a:ext>
                </a:extLst>
              </p14:cNvPr>
              <p14:cNvContentPartPr/>
              <p14:nvPr/>
            </p14:nvContentPartPr>
            <p14:xfrm>
              <a:off x="5713591" y="5187272"/>
              <a:ext cx="207720" cy="75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DC6298E-A2A4-5185-281E-5DD72474CB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951" y="5169272"/>
                <a:ext cx="24336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4E30F8-E73B-F9F3-94D3-AA9DD3504D11}"/>
                  </a:ext>
                </a:extLst>
              </p:cNvPr>
              <p:cNvSpPr txBox="1"/>
              <p:nvPr/>
            </p:nvSpPr>
            <p:spPr>
              <a:xfrm>
                <a:off x="4953483" y="5171735"/>
                <a:ext cx="80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111°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4E30F8-E73B-F9F3-94D3-AA9DD3504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3" y="5171735"/>
                <a:ext cx="80470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C6CBD5B2-2D14-410A-36B1-3417CACD59AD}"/>
              </a:ext>
            </a:extLst>
          </p:cNvPr>
          <p:cNvSpPr/>
          <p:nvPr/>
        </p:nvSpPr>
        <p:spPr>
          <a:xfrm>
            <a:off x="8995901" y="1337566"/>
            <a:ext cx="2222091" cy="22220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F926464-15AD-330E-1BB9-4D8A03F2C4D9}"/>
              </a:ext>
            </a:extLst>
          </p:cNvPr>
          <p:cNvSpPr/>
          <p:nvPr/>
        </p:nvSpPr>
        <p:spPr>
          <a:xfrm>
            <a:off x="10057784" y="2410921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031E475-91FD-5E8B-7DFF-D180FB139684}"/>
                  </a:ext>
                </a:extLst>
              </p14:cNvPr>
              <p14:cNvContentPartPr/>
              <p14:nvPr/>
            </p14:nvContentPartPr>
            <p14:xfrm>
              <a:off x="10372688" y="2280828"/>
              <a:ext cx="79920" cy="378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031E475-91FD-5E8B-7DFF-D180FB1396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54688" y="2263188"/>
                <a:ext cx="1155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B6EECA-F2BE-C268-1AF9-A93FEA365B4E}"/>
                  </a:ext>
                </a:extLst>
              </p:cNvPr>
              <p:cNvSpPr txBox="1"/>
              <p:nvPr/>
            </p:nvSpPr>
            <p:spPr>
              <a:xfrm>
                <a:off x="10520306" y="2257667"/>
                <a:ext cx="528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B6EECA-F2BE-C268-1AF9-A93FEA365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06" y="2257667"/>
                <a:ext cx="528991" cy="430887"/>
              </a:xfrm>
              <a:prstGeom prst="rect">
                <a:avLst/>
              </a:prstGeom>
              <a:blipFill>
                <a:blip r:embed="rId25"/>
                <a:stretch>
                  <a:fillRect t="-25352" r="-39080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Partial Circle 79">
            <a:extLst>
              <a:ext uri="{FF2B5EF4-FFF2-40B4-BE49-F238E27FC236}">
                <a16:creationId xmlns:a16="http://schemas.microsoft.com/office/drawing/2014/main" id="{F1A6E38C-ABF1-52E8-B465-42034E9B2DE0}"/>
              </a:ext>
            </a:extLst>
          </p:cNvPr>
          <p:cNvSpPr/>
          <p:nvPr/>
        </p:nvSpPr>
        <p:spPr>
          <a:xfrm>
            <a:off x="10057784" y="4759273"/>
            <a:ext cx="1891118" cy="1891118"/>
          </a:xfrm>
          <a:prstGeom prst="pie">
            <a:avLst>
              <a:gd name="adj1" fmla="val 1850768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BE40A7F-00DE-B656-4D9A-6B99C075B8E9}"/>
                  </a:ext>
                </a:extLst>
              </p14:cNvPr>
              <p14:cNvContentPartPr/>
              <p14:nvPr/>
            </p14:nvContentPartPr>
            <p14:xfrm>
              <a:off x="10805048" y="5465388"/>
              <a:ext cx="343800" cy="445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BE40A7F-00DE-B656-4D9A-6B99C075B8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87408" y="5447748"/>
                <a:ext cx="3794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3239E33-A23B-8611-4848-05FC1A7EBA98}"/>
                  </a:ext>
                </a:extLst>
              </p:cNvPr>
              <p:cNvSpPr txBox="1"/>
              <p:nvPr/>
            </p:nvSpPr>
            <p:spPr>
              <a:xfrm>
                <a:off x="10372688" y="5945072"/>
                <a:ext cx="7277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225</m:t>
                    </m:r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3239E33-A23B-8611-4848-05FC1A7E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88" y="5945072"/>
                <a:ext cx="727763" cy="430887"/>
              </a:xfrm>
              <a:prstGeom prst="rect">
                <a:avLst/>
              </a:prstGeom>
              <a:blipFill>
                <a:blip r:embed="rId28"/>
                <a:stretch>
                  <a:fillRect t="-25352" r="-28571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0587AD-50BD-755A-9982-329E66008CFA}"/>
              </a:ext>
            </a:extLst>
          </p:cNvPr>
          <p:cNvSpPr txBox="1"/>
          <p:nvPr/>
        </p:nvSpPr>
        <p:spPr>
          <a:xfrm>
            <a:off x="13325" y="3371411"/>
            <a:ext cx="232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? = </a:t>
            </a:r>
            <a:r>
              <a:rPr lang="en-GB" sz="2800" dirty="0">
                <a:solidFill>
                  <a:schemeClr val="accent6"/>
                </a:solidFill>
              </a:rPr>
              <a:t>Major arc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E393D-7860-E8FE-2FD4-3959CA026EB1}"/>
              </a:ext>
            </a:extLst>
          </p:cNvPr>
          <p:cNvSpPr txBox="1"/>
          <p:nvPr/>
        </p:nvSpPr>
        <p:spPr>
          <a:xfrm>
            <a:off x="2547440" y="1846458"/>
            <a:ext cx="19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? = </a:t>
            </a:r>
            <a:r>
              <a:rPr lang="en-GB" sz="2800" dirty="0">
                <a:solidFill>
                  <a:schemeClr val="accent6"/>
                </a:solidFill>
              </a:rPr>
              <a:t>Radius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EECBC-A1B6-3AED-E44A-D5B797491C7E}"/>
              </a:ext>
            </a:extLst>
          </p:cNvPr>
          <p:cNvSpPr txBox="1"/>
          <p:nvPr/>
        </p:nvSpPr>
        <p:spPr>
          <a:xfrm>
            <a:off x="901187" y="1552980"/>
            <a:ext cx="131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? = </a:t>
            </a:r>
            <a:r>
              <a:rPr lang="en-GB" sz="2400" dirty="0">
                <a:solidFill>
                  <a:schemeClr val="accent6"/>
                </a:solidFill>
              </a:rPr>
              <a:t>Centre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3FBE3-72DF-250B-1FBD-A3F81DC8EC67}"/>
              </a:ext>
            </a:extLst>
          </p:cNvPr>
          <p:cNvSpPr txBox="1"/>
          <p:nvPr/>
        </p:nvSpPr>
        <p:spPr>
          <a:xfrm>
            <a:off x="475844" y="5499352"/>
            <a:ext cx="21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Major sector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38073-C942-9DC1-7B39-434841261B02}"/>
              </a:ext>
            </a:extLst>
          </p:cNvPr>
          <p:cNvSpPr txBox="1"/>
          <p:nvPr/>
        </p:nvSpPr>
        <p:spPr>
          <a:xfrm>
            <a:off x="4730196" y="1203396"/>
            <a:ext cx="3202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A sector is a portion of a circle bounded by two radii and the arc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D5356-6EA6-82B3-A37E-73DA65DF4BA7}"/>
                  </a:ext>
                </a:extLst>
              </p:cNvPr>
              <p:cNvSpPr txBox="1"/>
              <p:nvPr/>
            </p:nvSpPr>
            <p:spPr>
              <a:xfrm>
                <a:off x="3643236" y="5232193"/>
                <a:ext cx="1197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=47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D5356-6EA6-82B3-A37E-73DA65DF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36" y="5232193"/>
                <a:ext cx="1197892" cy="430887"/>
              </a:xfrm>
              <a:prstGeom prst="rect">
                <a:avLst/>
              </a:prstGeom>
              <a:blipFill>
                <a:blip r:embed="rId29"/>
                <a:stretch>
                  <a:fillRect t="-25352" r="-16837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84494D-C2B4-F1E1-669B-CAFF521497CB}"/>
                  </a:ext>
                </a:extLst>
              </p:cNvPr>
              <p:cNvSpPr txBox="1"/>
              <p:nvPr/>
            </p:nvSpPr>
            <p:spPr>
              <a:xfrm>
                <a:off x="8559158" y="2005535"/>
                <a:ext cx="27251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84494D-C2B4-F1E1-669B-CAFF52149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158" y="2005535"/>
                <a:ext cx="272510" cy="8094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04190-4A44-7BB5-6871-CA080280EDCA}"/>
                  </a:ext>
                </a:extLst>
              </p:cNvPr>
              <p:cNvSpPr txBox="1"/>
              <p:nvPr/>
            </p:nvSpPr>
            <p:spPr>
              <a:xfrm>
                <a:off x="9600768" y="5427612"/>
                <a:ext cx="27251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04190-4A44-7BB5-6871-CA080280E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68" y="5427612"/>
                <a:ext cx="272510" cy="81823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271A5C2-98D6-1B1C-A1A4-5DCE55040079}"/>
              </a:ext>
            </a:extLst>
          </p:cNvPr>
          <p:cNvSpPr/>
          <p:nvPr/>
        </p:nvSpPr>
        <p:spPr>
          <a:xfrm>
            <a:off x="10954181" y="5646095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5" grpId="0"/>
      <p:bldP spid="16" grpId="0"/>
      <p:bldP spid="17" grpId="0"/>
      <p:bldP spid="18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24BDD-8738-7874-BF35-D3B02AD44687}"/>
              </a:ext>
            </a:extLst>
          </p:cNvPr>
          <p:cNvSpPr txBox="1"/>
          <p:nvPr/>
        </p:nvSpPr>
        <p:spPr>
          <a:xfrm>
            <a:off x="992256" y="2721114"/>
            <a:ext cx="102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Challenge Worksheet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54219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03120A-9CDE-DBB9-7B96-909EB7E91B8B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pic>
        <p:nvPicPr>
          <p:cNvPr id="7" name="Picture 1" descr="A black and red triangle with red text&#10;&#10;AI-generated content may be incorrect.">
            <a:extLst>
              <a:ext uri="{FF2B5EF4-FFF2-40B4-BE49-F238E27FC236}">
                <a16:creationId xmlns:a16="http://schemas.microsoft.com/office/drawing/2014/main" id="{D47AA21E-6251-B955-C36A-4E10F2BC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" y="1485930"/>
            <a:ext cx="5594032" cy="4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FAC43626-B7F6-8C9C-4C04-57AA2B7C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08427-68DE-56F4-7A09-BD85C4583F8C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83923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FC8DF-6B04-8E72-77C3-5B8152EDC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F3531C-15C3-FE2B-E45E-8D9BFCE98E76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D85007-3AAA-38D6-88EC-D487B8C6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D1FE3-A3FE-5660-B7C9-72AE3B6D23DF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b)</a:t>
            </a:r>
          </a:p>
        </p:txBody>
      </p:sp>
      <p:pic>
        <p:nvPicPr>
          <p:cNvPr id="3" name="Picture 2" descr="A triangle with a red mark&#10;&#10;AI-generated content may be incorrect.">
            <a:extLst>
              <a:ext uri="{FF2B5EF4-FFF2-40B4-BE49-F238E27FC236}">
                <a16:creationId xmlns:a16="http://schemas.microsoft.com/office/drawing/2014/main" id="{FC365E55-AFEF-4C46-33F5-3F824AF6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4" y="1670596"/>
            <a:ext cx="6305922" cy="43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31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8F273-F18C-99CE-0E76-0B718F3E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EA840-49B4-4089-8D18-F9878183582C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C50D59E-3855-B79E-8235-0B9FCBF2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B2A14-A0AC-8D4C-B16B-2AE02EFFE058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c)</a:t>
            </a:r>
          </a:p>
        </p:txBody>
      </p:sp>
      <p:pic>
        <p:nvPicPr>
          <p:cNvPr id="5" name="Picture 6" descr="A circle with a red line&#10;&#10;AI-generated content may be incorrect.">
            <a:extLst>
              <a:ext uri="{FF2B5EF4-FFF2-40B4-BE49-F238E27FC236}">
                <a16:creationId xmlns:a16="http://schemas.microsoft.com/office/drawing/2014/main" id="{ED9FC9BE-06F7-FFCE-5655-7C3BA964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9" y="1077218"/>
            <a:ext cx="3522219" cy="53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9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67C67-E046-CC9D-495D-61B2294ACD8E}"/>
              </a:ext>
            </a:extLst>
          </p:cNvPr>
          <p:cNvSpPr txBox="1"/>
          <p:nvPr/>
        </p:nvSpPr>
        <p:spPr>
          <a:xfrm>
            <a:off x="2472813" y="0"/>
            <a:ext cx="724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the length of the radius?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6D0F78C-B439-0EE7-D9FC-72CAEF621DA0}"/>
              </a:ext>
            </a:extLst>
          </p:cNvPr>
          <p:cNvSpPr/>
          <p:nvPr/>
        </p:nvSpPr>
        <p:spPr>
          <a:xfrm rot="13223173">
            <a:off x="3373928" y="2019473"/>
            <a:ext cx="5916095" cy="5916095"/>
          </a:xfrm>
          <a:prstGeom prst="pie">
            <a:avLst>
              <a:gd name="adj1" fmla="val 0"/>
              <a:gd name="adj2" fmla="val 4597446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146940-2F0E-BDBA-021A-07F3AC78E0F5}"/>
              </a:ext>
            </a:extLst>
          </p:cNvPr>
          <p:cNvCxnSpPr>
            <a:cxnSpLocks/>
          </p:cNvCxnSpPr>
          <p:nvPr/>
        </p:nvCxnSpPr>
        <p:spPr>
          <a:xfrm flipH="1">
            <a:off x="6417012" y="4414684"/>
            <a:ext cx="417596" cy="715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45DBD7-FF43-5639-D458-4DB9F768E5B6}"/>
              </a:ext>
            </a:extLst>
          </p:cNvPr>
          <p:cNvCxnSpPr>
            <a:cxnSpLocks/>
          </p:cNvCxnSpPr>
          <p:nvPr/>
        </p:nvCxnSpPr>
        <p:spPr>
          <a:xfrm flipV="1">
            <a:off x="7422488" y="2446937"/>
            <a:ext cx="415651" cy="825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3B1E37-56A9-E423-A75B-24B36438413E}"/>
              </a:ext>
            </a:extLst>
          </p:cNvPr>
          <p:cNvSpPr txBox="1"/>
          <p:nvPr/>
        </p:nvSpPr>
        <p:spPr>
          <a:xfrm rot="17957806">
            <a:off x="6686823" y="3607510"/>
            <a:ext cx="116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7 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6BC24-CF26-075A-E2F1-96D5CA7698CF}"/>
              </a:ext>
            </a:extLst>
          </p:cNvPr>
          <p:cNvSpPr txBox="1"/>
          <p:nvPr/>
        </p:nvSpPr>
        <p:spPr>
          <a:xfrm rot="20586196">
            <a:off x="4960373" y="1538641"/>
            <a:ext cx="1209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9 cm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55EBD3-61BF-631A-A175-3EF8D381CF49}"/>
              </a:ext>
            </a:extLst>
          </p:cNvPr>
          <p:cNvGrpSpPr/>
          <p:nvPr/>
        </p:nvGrpSpPr>
        <p:grpSpPr>
          <a:xfrm>
            <a:off x="3742208" y="2044692"/>
            <a:ext cx="1016640" cy="661320"/>
            <a:chOff x="3742208" y="2044692"/>
            <a:chExt cx="101664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EFDC90-91B2-5A9A-A47A-316608035174}"/>
                    </a:ext>
                  </a:extLst>
                </p14:cNvPr>
                <p14:cNvContentPartPr/>
                <p14:nvPr/>
              </p14:nvContentPartPr>
              <p14:xfrm>
                <a:off x="3742208" y="2044692"/>
                <a:ext cx="1016640" cy="65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EFDC90-91B2-5A9A-A47A-3166080351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4568" y="2027052"/>
                  <a:ext cx="105228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C9B853-2CCE-7303-FA9A-3BFFFD609500}"/>
                    </a:ext>
                  </a:extLst>
                </p14:cNvPr>
                <p14:cNvContentPartPr/>
                <p14:nvPr/>
              </p14:nvContentPartPr>
              <p14:xfrm>
                <a:off x="3893408" y="2693772"/>
                <a:ext cx="26532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C9B853-2CCE-7303-FA9A-3BFFFD6095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5408" y="2675772"/>
                  <a:ext cx="3009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DDE4260-2FB8-83D6-1B71-5384FDD255F1}"/>
                  </a:ext>
                </a:extLst>
              </p14:cNvPr>
              <p14:cNvContentPartPr/>
              <p14:nvPr/>
            </p14:nvContentPartPr>
            <p14:xfrm>
              <a:off x="6184088" y="1725372"/>
              <a:ext cx="1437840" cy="33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DDE4260-2FB8-83D6-1B71-5384FDD255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448" y="1707732"/>
                <a:ext cx="147348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870572A-5C62-9134-2606-DDC72B80B1F3}"/>
                  </a:ext>
                </a:extLst>
              </p14:cNvPr>
              <p14:cNvContentPartPr/>
              <p14:nvPr/>
            </p14:nvContentPartPr>
            <p14:xfrm>
              <a:off x="7314488" y="2084292"/>
              <a:ext cx="305640" cy="29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870572A-5C62-9134-2606-DDC72B80B1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6848" y="2066292"/>
                <a:ext cx="3412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B84124BD-ED5F-5383-420F-BF73125A0B36}"/>
              </a:ext>
            </a:extLst>
          </p:cNvPr>
          <p:cNvSpPr/>
          <p:nvPr/>
        </p:nvSpPr>
        <p:spPr>
          <a:xfrm>
            <a:off x="6282813" y="492835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58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D7D70-BAF2-646E-7DB4-EC0AB04A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DCCF27-BC10-595D-7146-7F52FAD71B24}"/>
              </a:ext>
            </a:extLst>
          </p:cNvPr>
          <p:cNvSpPr txBox="1"/>
          <p:nvPr/>
        </p:nvSpPr>
        <p:spPr>
          <a:xfrm>
            <a:off x="568520" y="89828"/>
            <a:ext cx="1105495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Question 2: 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A circle is divided into congruent sectors, each with a central angle of 18°. How many such sectors fit exactly into the circle?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00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F96BD-3383-D595-D615-01E1232C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2FFE8-B8F5-D94D-2E54-1D1F8C16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773675"/>
            <a:ext cx="2969342" cy="399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7D3F5-7F7B-C7ED-421B-44DC8130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462" y="1785965"/>
            <a:ext cx="3184794" cy="382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A3618-DC80-B981-2ECB-023315B580DC}"/>
              </a:ext>
            </a:extLst>
          </p:cNvPr>
          <p:cNvSpPr txBox="1"/>
          <p:nvPr/>
        </p:nvSpPr>
        <p:spPr>
          <a:xfrm>
            <a:off x="337462" y="0"/>
            <a:ext cx="1151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3: </a:t>
            </a:r>
            <a:r>
              <a:rPr lang="en-GB" sz="3200" dirty="0">
                <a:ea typeface="Verdana" panose="020B0604030504040204" pitchFamily="34" charset="0"/>
              </a:rPr>
              <a:t>Show that the below two sectors, with the same radius, cannot fit exactly together. How many more degrees are needed to make them fit?</a:t>
            </a:r>
          </a:p>
        </p:txBody>
      </p:sp>
    </p:spTree>
    <p:extLst>
      <p:ext uri="{BB962C8B-B14F-4D97-AF65-F5344CB8AC3E}">
        <p14:creationId xmlns:p14="http://schemas.microsoft.com/office/powerpoint/2010/main" val="21008993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9F0EC-810E-DEF2-66C5-5FDEF6AC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BF482D-4242-D8B7-9BEF-797C752B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61" y="1354217"/>
            <a:ext cx="4992329" cy="4678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43C1C-D93F-796A-C9B1-154051883A02}"/>
              </a:ext>
            </a:extLst>
          </p:cNvPr>
          <p:cNvSpPr txBox="1"/>
          <p:nvPr/>
        </p:nvSpPr>
        <p:spPr>
          <a:xfrm>
            <a:off x="468261" y="0"/>
            <a:ext cx="11255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 4: Express the sector with a central angle that is a multiple of 5° as a simplified fraction of the full circle.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3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FC60B-01F9-9C5F-AE34-B8C6DC12E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DB228-34DF-C07E-04D9-94E88BA2AA0F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pic>
        <p:nvPicPr>
          <p:cNvPr id="7" name="Picture 1" descr="A black and red triangle with red text&#10;&#10;AI-generated content may be incorrect.">
            <a:extLst>
              <a:ext uri="{FF2B5EF4-FFF2-40B4-BE49-F238E27FC236}">
                <a16:creationId xmlns:a16="http://schemas.microsoft.com/office/drawing/2014/main" id="{52A94905-FFC3-C645-7D51-357BE8EC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" y="1485930"/>
            <a:ext cx="5594032" cy="4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D63D6678-1014-B959-D810-CF9C4D0D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8CD23-1F86-942F-7433-4A92434A6C00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3B377-CCCD-E054-52E5-AE12477551A5}"/>
                  </a:ext>
                </a:extLst>
              </p:cNvPr>
              <p:cNvSpPr txBox="1"/>
              <p:nvPr/>
            </p:nvSpPr>
            <p:spPr>
              <a:xfrm>
                <a:off x="9070257" y="2648401"/>
                <a:ext cx="907300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3B377-CCCD-E054-52E5-AE124775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57" y="2648401"/>
                <a:ext cx="907300" cy="156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985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B0643-6FAB-8ED1-A258-4958300D3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2C9725-FC3F-D4A3-76E3-D20B3DAF15F1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F3102AB-DA3C-D61F-3F1C-B6074389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4F43E-9A54-8808-DBBA-882A6865E9DD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b)</a:t>
            </a:r>
          </a:p>
        </p:txBody>
      </p:sp>
      <p:pic>
        <p:nvPicPr>
          <p:cNvPr id="3" name="Picture 2" descr="A triangle with a red mark&#10;&#10;AI-generated content may be incorrect.">
            <a:extLst>
              <a:ext uri="{FF2B5EF4-FFF2-40B4-BE49-F238E27FC236}">
                <a16:creationId xmlns:a16="http://schemas.microsoft.com/office/drawing/2014/main" id="{F26D4ADB-B6E1-3A3E-F5B1-62585343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4" y="1670596"/>
            <a:ext cx="6305922" cy="43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057D5B-0964-7BB7-5169-710C7C9D4F2D}"/>
                  </a:ext>
                </a:extLst>
              </p:cNvPr>
              <p:cNvSpPr txBox="1"/>
              <p:nvPr/>
            </p:nvSpPr>
            <p:spPr>
              <a:xfrm>
                <a:off x="9070257" y="2648401"/>
                <a:ext cx="1290418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223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900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057D5B-0964-7BB7-5169-710C7C9D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57" y="2648401"/>
                <a:ext cx="1290418" cy="156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848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1D798-CAB9-A678-5CDB-C9D7A296F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0AA66-69D9-82D4-B01B-ACFDD36659FD}"/>
              </a:ext>
            </a:extLst>
          </p:cNvPr>
          <p:cNvSpPr txBox="1"/>
          <p:nvPr/>
        </p:nvSpPr>
        <p:spPr>
          <a:xfrm>
            <a:off x="253889" y="0"/>
            <a:ext cx="1168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1: </a:t>
            </a:r>
            <a:r>
              <a:rPr lang="en-GB" sz="3200" dirty="0">
                <a:ea typeface="Verdana" panose="020B0604030504040204" pitchFamily="34" charset="0"/>
              </a:rPr>
              <a:t>Express the following sectors as simplified fractions of their original circles. Attempt first without your calculator.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5E5305C8-D773-5715-E48C-188D0C3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0" y="1301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90FFD-25E2-9F2B-6ECD-1223EBD8DFA1}"/>
              </a:ext>
            </a:extLst>
          </p:cNvPr>
          <p:cNvSpPr txBox="1"/>
          <p:nvPr/>
        </p:nvSpPr>
        <p:spPr>
          <a:xfrm>
            <a:off x="394145" y="1786920"/>
            <a:ext cx="54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c)</a:t>
            </a:r>
          </a:p>
        </p:txBody>
      </p:sp>
      <p:pic>
        <p:nvPicPr>
          <p:cNvPr id="5" name="Picture 6" descr="A circle with a red line&#10;&#10;AI-generated content may be incorrect.">
            <a:extLst>
              <a:ext uri="{FF2B5EF4-FFF2-40B4-BE49-F238E27FC236}">
                <a16:creationId xmlns:a16="http://schemas.microsoft.com/office/drawing/2014/main" id="{4227242B-06B7-6BA9-C5D7-BB64B5B5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9" y="1077218"/>
            <a:ext cx="3522219" cy="53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E3B40-DC1A-9AEF-C942-92647437EA8C}"/>
                  </a:ext>
                </a:extLst>
              </p:cNvPr>
              <p:cNvSpPr txBox="1"/>
              <p:nvPr/>
            </p:nvSpPr>
            <p:spPr>
              <a:xfrm>
                <a:off x="9070257" y="2648401"/>
                <a:ext cx="1290418" cy="156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E3B40-DC1A-9AEF-C942-92647437E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57" y="2648401"/>
                <a:ext cx="1290418" cy="1561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819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F6EE9-0142-4535-E92E-0FB65079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C9044-8208-FC83-277D-81A5D2ADB423}"/>
              </a:ext>
            </a:extLst>
          </p:cNvPr>
          <p:cNvSpPr txBox="1"/>
          <p:nvPr/>
        </p:nvSpPr>
        <p:spPr>
          <a:xfrm>
            <a:off x="568520" y="89828"/>
            <a:ext cx="1105495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Question 2: 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A circle is divided into congruent sectors, each with a central angle of 18°. How many such sectors fit exactly into the circle?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B78E8-FBF7-4934-A5F5-BCCE89B06B9D}"/>
              </a:ext>
            </a:extLst>
          </p:cNvPr>
          <p:cNvSpPr txBox="1"/>
          <p:nvPr/>
        </p:nvSpPr>
        <p:spPr>
          <a:xfrm>
            <a:off x="5725705" y="3013501"/>
            <a:ext cx="74058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989960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28AAFF-DDAF-78AA-1AD9-1EB3ABA31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288FF-63E3-2AC7-1412-07BC29F8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773675"/>
            <a:ext cx="2969342" cy="399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50AA8-DE63-B289-0488-0CB423AD1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462" y="1785965"/>
            <a:ext cx="3184794" cy="382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88FB4-AB87-CF51-D2A4-B327B5540FB6}"/>
              </a:ext>
            </a:extLst>
          </p:cNvPr>
          <p:cNvSpPr txBox="1"/>
          <p:nvPr/>
        </p:nvSpPr>
        <p:spPr>
          <a:xfrm>
            <a:off x="337462" y="0"/>
            <a:ext cx="1151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Verdana" panose="020B0604030504040204" pitchFamily="34" charset="0"/>
              </a:rPr>
              <a:t>Question 3: </a:t>
            </a:r>
            <a:r>
              <a:rPr lang="en-GB" sz="3200" dirty="0">
                <a:ea typeface="Verdana" panose="020B0604030504040204" pitchFamily="34" charset="0"/>
              </a:rPr>
              <a:t>Show that the below two sectors, with the same radius, cannot fit exactly together. How many more degrees are needed to make them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F79BD-5B94-B501-56D3-7E7508D5CBD7}"/>
                  </a:ext>
                </a:extLst>
              </p:cNvPr>
              <p:cNvSpPr txBox="1"/>
              <p:nvPr/>
            </p:nvSpPr>
            <p:spPr>
              <a:xfrm>
                <a:off x="6626942" y="1931070"/>
                <a:ext cx="5365247" cy="3680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GB" sz="4000" kern="100" dirty="0">
                    <a:solidFill>
                      <a:srgbClr val="4EA72E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major sector has an angle of </a:t>
                </a:r>
                <a14:m>
                  <m:oMath xmlns:m="http://schemas.openxmlformats.org/officeDocument/2006/math">
                    <m:r>
                      <a:rPr lang="en-GB" sz="4000" i="1" kern="100">
                        <a:solidFill>
                          <a:srgbClr val="4EA72E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225°</m:t>
                    </m:r>
                  </m:oMath>
                </a14:m>
                <a:r>
                  <a:rPr lang="en-GB" sz="4000" kern="100" dirty="0">
                    <a:solidFill>
                      <a:srgbClr val="4EA72E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000" i="1" kern="100">
                        <a:solidFill>
                          <a:srgbClr val="4EA72E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225°+134°=259°≠360°</m:t>
                    </m:r>
                  </m:oMath>
                </a14:m>
                <a:endParaRPr lang="en-GB" sz="4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4000" kern="100" dirty="0">
                    <a:solidFill>
                      <a:srgbClr val="4EA72E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extra </a:t>
                </a:r>
                <a14:m>
                  <m:oMath xmlns:m="http://schemas.openxmlformats.org/officeDocument/2006/math">
                    <m:r>
                      <a:rPr lang="en-GB" sz="4000" i="1" kern="100">
                        <a:solidFill>
                          <a:srgbClr val="4EA72E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1°</m:t>
                    </m:r>
                  </m:oMath>
                </a14:m>
                <a:r>
                  <a:rPr lang="en-GB" sz="4000" kern="100" dirty="0">
                    <a:solidFill>
                      <a:srgbClr val="4EA72E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needed.</a:t>
                </a:r>
                <a:endParaRPr lang="en-GB" sz="4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F79BD-5B94-B501-56D3-7E7508D5C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942" y="1931070"/>
                <a:ext cx="5365247" cy="3680046"/>
              </a:xfrm>
              <a:prstGeom prst="rect">
                <a:avLst/>
              </a:prstGeom>
              <a:blipFill>
                <a:blip r:embed="rId4"/>
                <a:stretch>
                  <a:fillRect l="-3977" t="-1493" b="-6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868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53FEF-5E57-ECC0-33E4-F88A0B6B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BFF39-662F-E351-D5D4-7B611229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61" y="1354217"/>
            <a:ext cx="4992329" cy="4678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D2261-2F86-8D96-0E8E-56E27C5CC3AA}"/>
              </a:ext>
            </a:extLst>
          </p:cNvPr>
          <p:cNvSpPr txBox="1"/>
          <p:nvPr/>
        </p:nvSpPr>
        <p:spPr>
          <a:xfrm>
            <a:off x="468261" y="0"/>
            <a:ext cx="11255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 4: Express the sector with a central angle that is a multiple of 5° as a simplified fraction of the full circle.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005F81-1B9E-BA69-C7BC-6AE290E73B8E}"/>
                  </a:ext>
                </a:extLst>
              </p:cNvPr>
              <p:cNvSpPr txBox="1"/>
              <p:nvPr/>
            </p:nvSpPr>
            <p:spPr>
              <a:xfrm>
                <a:off x="9050593" y="2652633"/>
                <a:ext cx="907300" cy="1552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5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005F81-1B9E-BA69-C7BC-6AE290E73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593" y="2652633"/>
                <a:ext cx="907300" cy="1552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688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228A2-46B8-598E-E74D-C572E63A80E0}"/>
              </a:ext>
            </a:extLst>
          </p:cNvPr>
          <p:cNvSpPr txBox="1"/>
          <p:nvPr/>
        </p:nvSpPr>
        <p:spPr>
          <a:xfrm>
            <a:off x="0" y="0"/>
            <a:ext cx="11708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Plenary</a:t>
            </a:r>
          </a:p>
          <a:p>
            <a:endParaRPr lang="en-GB" sz="4000" dirty="0"/>
          </a:p>
          <a:p>
            <a:r>
              <a:rPr lang="en-GB" sz="4000" dirty="0"/>
              <a:t>You can use planner colours, whiteboard or fingers.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4E63E-DF1F-507D-DCDF-EAD296AF04AE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90B6-C5D2-1A9D-FC80-77BEAE8F64E3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F23EB-C212-F7F3-6C99-F4B95410A809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35A20-B4A8-68BC-4AB4-FD6FED94A978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8E972-D9D7-461F-718D-F9FFD216DDE0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0CB8B-A936-5571-3D47-ED779F0A3F9C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AF10E-BAF3-A901-B32D-674B3724ABCF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50917-9114-8731-2D8E-0F3FF1894808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</p:spTree>
    <p:extLst>
      <p:ext uri="{BB962C8B-B14F-4D97-AF65-F5344CB8AC3E}">
        <p14:creationId xmlns:p14="http://schemas.microsoft.com/office/powerpoint/2010/main" val="21847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C331E-229A-F85D-B98C-92905012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1F3A8-B4D9-4C7C-D004-5C965CC3DDED}"/>
              </a:ext>
            </a:extLst>
          </p:cNvPr>
          <p:cNvSpPr txBox="1"/>
          <p:nvPr/>
        </p:nvSpPr>
        <p:spPr>
          <a:xfrm>
            <a:off x="2472813" y="0"/>
            <a:ext cx="724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the length of the radius?</a:t>
            </a: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CDA4693-082A-32AB-CBF2-5C70FFA869FB}"/>
              </a:ext>
            </a:extLst>
          </p:cNvPr>
          <p:cNvSpPr/>
          <p:nvPr/>
        </p:nvSpPr>
        <p:spPr>
          <a:xfrm rot="13223173">
            <a:off x="3373928" y="2019473"/>
            <a:ext cx="5916095" cy="5916095"/>
          </a:xfrm>
          <a:prstGeom prst="pie">
            <a:avLst>
              <a:gd name="adj1" fmla="val 0"/>
              <a:gd name="adj2" fmla="val 4597446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17A68F-3974-8741-AE13-4A3F22951A88}"/>
              </a:ext>
            </a:extLst>
          </p:cNvPr>
          <p:cNvCxnSpPr>
            <a:cxnSpLocks/>
          </p:cNvCxnSpPr>
          <p:nvPr/>
        </p:nvCxnSpPr>
        <p:spPr>
          <a:xfrm flipH="1">
            <a:off x="6417012" y="4414684"/>
            <a:ext cx="417596" cy="715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4CB23C-53FC-B251-86A6-2BB36FA8431B}"/>
              </a:ext>
            </a:extLst>
          </p:cNvPr>
          <p:cNvCxnSpPr>
            <a:cxnSpLocks/>
          </p:cNvCxnSpPr>
          <p:nvPr/>
        </p:nvCxnSpPr>
        <p:spPr>
          <a:xfrm flipV="1">
            <a:off x="7422488" y="2446937"/>
            <a:ext cx="415651" cy="825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714685-B0EE-CDE7-6697-AEEB1547CE00}"/>
              </a:ext>
            </a:extLst>
          </p:cNvPr>
          <p:cNvSpPr txBox="1"/>
          <p:nvPr/>
        </p:nvSpPr>
        <p:spPr>
          <a:xfrm rot="17957806">
            <a:off x="6686823" y="3607510"/>
            <a:ext cx="116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7 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75216-143B-E379-F99B-147E21C252D3}"/>
              </a:ext>
            </a:extLst>
          </p:cNvPr>
          <p:cNvSpPr txBox="1"/>
          <p:nvPr/>
        </p:nvSpPr>
        <p:spPr>
          <a:xfrm rot="20586196">
            <a:off x="4960373" y="1538641"/>
            <a:ext cx="1209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9 cm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08092C-2939-B2CF-BEE7-FB2610FC039C}"/>
              </a:ext>
            </a:extLst>
          </p:cNvPr>
          <p:cNvGrpSpPr/>
          <p:nvPr/>
        </p:nvGrpSpPr>
        <p:grpSpPr>
          <a:xfrm>
            <a:off x="3742208" y="2044692"/>
            <a:ext cx="1016640" cy="661320"/>
            <a:chOff x="3742208" y="2044692"/>
            <a:chExt cx="101664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1F44AC-6D2D-6B66-174F-90FA76602BB9}"/>
                    </a:ext>
                  </a:extLst>
                </p14:cNvPr>
                <p14:cNvContentPartPr/>
                <p14:nvPr/>
              </p14:nvContentPartPr>
              <p14:xfrm>
                <a:off x="3742208" y="2044692"/>
                <a:ext cx="1016640" cy="65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1F44AC-6D2D-6B66-174F-90FA76602B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4568" y="2027052"/>
                  <a:ext cx="105228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B865BA-4B80-12E6-FCB5-FD1D4C071091}"/>
                    </a:ext>
                  </a:extLst>
                </p14:cNvPr>
                <p14:cNvContentPartPr/>
                <p14:nvPr/>
              </p14:nvContentPartPr>
              <p14:xfrm>
                <a:off x="3893408" y="2693772"/>
                <a:ext cx="26532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B865BA-4B80-12E6-FCB5-FD1D4C0710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5408" y="2675772"/>
                  <a:ext cx="3009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CB4DFE5-C980-1AEE-2720-79BB83BC148B}"/>
                  </a:ext>
                </a:extLst>
              </p14:cNvPr>
              <p14:cNvContentPartPr/>
              <p14:nvPr/>
            </p14:nvContentPartPr>
            <p14:xfrm>
              <a:off x="6184088" y="1725372"/>
              <a:ext cx="1437840" cy="33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CB4DFE5-C980-1AEE-2720-79BB83BC14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448" y="1707732"/>
                <a:ext cx="147348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6043D2-C74B-7F87-EF4C-B534EED0FF61}"/>
                  </a:ext>
                </a:extLst>
              </p14:cNvPr>
              <p14:cNvContentPartPr/>
              <p14:nvPr/>
            </p14:nvContentPartPr>
            <p14:xfrm>
              <a:off x="7314488" y="2084292"/>
              <a:ext cx="305640" cy="29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6043D2-C74B-7F87-EF4C-B534EED0FF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6848" y="2066292"/>
                <a:ext cx="3412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97A4D7-1581-C999-4E57-746A451DBD91}"/>
              </a:ext>
            </a:extLst>
          </p:cNvPr>
          <p:cNvSpPr txBox="1"/>
          <p:nvPr/>
        </p:nvSpPr>
        <p:spPr>
          <a:xfrm>
            <a:off x="8882418" y="3250916"/>
            <a:ext cx="167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</a:rPr>
              <a:t>7 cm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B9E21F-879F-F213-2B7E-D41CC5AA0C57}"/>
              </a:ext>
            </a:extLst>
          </p:cNvPr>
          <p:cNvSpPr/>
          <p:nvPr/>
        </p:nvSpPr>
        <p:spPr>
          <a:xfrm>
            <a:off x="6282813" y="4928358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964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35869-AF27-202C-A184-76EE98E783C3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2A117-B61D-A9D0-4BA6-F30DE623E4D3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D9BA2-AF79-CE31-CE05-720EEEF67E93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43A6E-0FFF-29CD-4322-EC9311BB9569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C2D22-0709-8C54-A575-D07BC94118F3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E3565-154C-DA5E-61F4-35FA7CFB679A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8E2A2-6563-A38C-E26F-E8FCFD9CE5C7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00134-B863-28C5-4266-1D904068DC55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64210-470F-AFF9-1394-D9E023C42036}"/>
              </a:ext>
            </a:extLst>
          </p:cNvPr>
          <p:cNvSpPr txBox="1"/>
          <p:nvPr/>
        </p:nvSpPr>
        <p:spPr>
          <a:xfrm>
            <a:off x="278297" y="327991"/>
            <a:ext cx="10103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Fill in the gap:</a:t>
            </a:r>
          </a:p>
          <a:p>
            <a:endParaRPr lang="en-GB" sz="4000" dirty="0"/>
          </a:p>
          <a:p>
            <a:r>
              <a:rPr lang="en-GB" sz="4000" dirty="0"/>
              <a:t>A minor sector is                        half of the circle.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7FB0-B97B-A88F-A923-A49AD235D3BD}"/>
              </a:ext>
            </a:extLst>
          </p:cNvPr>
          <p:cNvSpPr txBox="1"/>
          <p:nvPr/>
        </p:nvSpPr>
        <p:spPr>
          <a:xfrm>
            <a:off x="9523896" y="4626619"/>
            <a:ext cx="20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More than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BC469-5D71-A0DC-B128-8C5AB08EE0B8}"/>
              </a:ext>
            </a:extLst>
          </p:cNvPr>
          <p:cNvSpPr txBox="1"/>
          <p:nvPr/>
        </p:nvSpPr>
        <p:spPr>
          <a:xfrm>
            <a:off x="3638274" y="4626619"/>
            <a:ext cx="188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Less than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06F94-BAA6-CC75-969B-331BD7E340FC}"/>
              </a:ext>
            </a:extLst>
          </p:cNvPr>
          <p:cNvSpPr txBox="1"/>
          <p:nvPr/>
        </p:nvSpPr>
        <p:spPr>
          <a:xfrm>
            <a:off x="615121" y="4626620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Equal 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E3963-BA08-025C-360A-FD35B46F5FAB}"/>
              </a:ext>
            </a:extLst>
          </p:cNvPr>
          <p:cNvSpPr txBox="1"/>
          <p:nvPr/>
        </p:nvSpPr>
        <p:spPr>
          <a:xfrm>
            <a:off x="6828735" y="4626620"/>
            <a:ext cx="146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Exactly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FC152-1CFD-829D-4B48-EFAA5F75BD17}"/>
              </a:ext>
            </a:extLst>
          </p:cNvPr>
          <p:cNvCxnSpPr/>
          <p:nvPr/>
        </p:nvCxnSpPr>
        <p:spPr>
          <a:xfrm>
            <a:off x="4134678" y="2146852"/>
            <a:ext cx="2178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02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14F071-2DC1-4356-FAC8-9F204A1E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79EBB-C8A1-3158-50BE-1A3D95DA16E2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9CBBF-CF60-E2C3-6A03-CA1AA0D5B9EC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23C54-6F1F-1E61-BB23-1586D44A343E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4F531-0DB7-6717-21FD-C3EE724D17C6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9CDCC-75ED-59C8-6FAF-D0D158839A07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52849-75B4-7E21-5F70-B0DC6B2E787B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3A6A4-0A86-8769-760B-EE77B58C0C4D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C1887-4B06-3177-CEC7-4D7EFD449F58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F1156-0427-D863-B49D-AECBF3120806}"/>
              </a:ext>
            </a:extLst>
          </p:cNvPr>
          <p:cNvSpPr txBox="1"/>
          <p:nvPr/>
        </p:nvSpPr>
        <p:spPr>
          <a:xfrm>
            <a:off x="278297" y="327991"/>
            <a:ext cx="10103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Fill in the gap:</a:t>
            </a:r>
          </a:p>
          <a:p>
            <a:endParaRPr lang="en-GB" sz="4000" dirty="0"/>
          </a:p>
          <a:p>
            <a:r>
              <a:rPr lang="en-GB" sz="4000" dirty="0"/>
              <a:t>A minor sector is                        half of the circle.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65D52-507A-BD2E-CE70-B3CE64934609}"/>
              </a:ext>
            </a:extLst>
          </p:cNvPr>
          <p:cNvSpPr txBox="1"/>
          <p:nvPr/>
        </p:nvSpPr>
        <p:spPr>
          <a:xfrm>
            <a:off x="9523896" y="4626619"/>
            <a:ext cx="20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More than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72241-BC7B-E5AA-601D-AA81CCA2E901}"/>
              </a:ext>
            </a:extLst>
          </p:cNvPr>
          <p:cNvSpPr txBox="1"/>
          <p:nvPr/>
        </p:nvSpPr>
        <p:spPr>
          <a:xfrm>
            <a:off x="3638274" y="4626619"/>
            <a:ext cx="188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Less than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25F1E-106F-E06F-C109-02ECA61B34DB}"/>
              </a:ext>
            </a:extLst>
          </p:cNvPr>
          <p:cNvSpPr txBox="1"/>
          <p:nvPr/>
        </p:nvSpPr>
        <p:spPr>
          <a:xfrm>
            <a:off x="615121" y="4626620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Equal 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29548-2E3F-4E29-6CE7-72C58EF4C14C}"/>
              </a:ext>
            </a:extLst>
          </p:cNvPr>
          <p:cNvSpPr txBox="1"/>
          <p:nvPr/>
        </p:nvSpPr>
        <p:spPr>
          <a:xfrm>
            <a:off x="6828735" y="4626620"/>
            <a:ext cx="146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Exactly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F690DF-6B1E-4862-6877-231CDF73AC02}"/>
              </a:ext>
            </a:extLst>
          </p:cNvPr>
          <p:cNvCxnSpPr/>
          <p:nvPr/>
        </p:nvCxnSpPr>
        <p:spPr>
          <a:xfrm>
            <a:off x="4134678" y="2146852"/>
            <a:ext cx="2178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row: Down 2">
            <a:extLst>
              <a:ext uri="{FF2B5EF4-FFF2-40B4-BE49-F238E27FC236}">
                <a16:creationId xmlns:a16="http://schemas.microsoft.com/office/drawing/2014/main" id="{00C0C4B7-A008-A27C-10CA-612111F73587}"/>
              </a:ext>
            </a:extLst>
          </p:cNvPr>
          <p:cNvSpPr/>
          <p:nvPr/>
        </p:nvSpPr>
        <p:spPr>
          <a:xfrm>
            <a:off x="4258365" y="2648414"/>
            <a:ext cx="646044" cy="957405"/>
          </a:xfrm>
          <a:prstGeom prst="down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71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73F24-F587-4CA4-AFD3-4327B453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EA55EB-F623-35C3-E489-929420F0DB5A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48507-9CD7-68B0-4B0B-271A61AACFF4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510C5-4738-4EFF-2F5A-DA36D0436821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915F5-8CD1-9A2B-42A1-FC49BE980342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1FDB-AF42-A03D-3914-54128303B3FF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1CC16-1C75-61B8-860A-6184663D4DA1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43605-4F8E-2837-BB30-A03F84A16DC4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AC551-088F-62F9-4EFB-7D819DE60A2C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1F9BB-A339-3BAC-3557-85F3057508FA}"/>
              </a:ext>
            </a:extLst>
          </p:cNvPr>
          <p:cNvSpPr txBox="1"/>
          <p:nvPr/>
        </p:nvSpPr>
        <p:spPr>
          <a:xfrm>
            <a:off x="9677186" y="4626619"/>
            <a:ext cx="1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Centre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CAFD2-0785-03D9-9D84-ED861952AEBC}"/>
              </a:ext>
            </a:extLst>
          </p:cNvPr>
          <p:cNvSpPr txBox="1"/>
          <p:nvPr/>
        </p:nvSpPr>
        <p:spPr>
          <a:xfrm>
            <a:off x="3638274" y="4626619"/>
            <a:ext cx="188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Diameter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1E5B2-FC58-3193-1A55-FDF4C4FA8766}"/>
              </a:ext>
            </a:extLst>
          </p:cNvPr>
          <p:cNvSpPr txBox="1"/>
          <p:nvPr/>
        </p:nvSpPr>
        <p:spPr>
          <a:xfrm>
            <a:off x="734684" y="4632077"/>
            <a:ext cx="1417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Radius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F6675-8E9E-8D77-33F2-103302898B78}"/>
              </a:ext>
            </a:extLst>
          </p:cNvPr>
          <p:cNvSpPr txBox="1"/>
          <p:nvPr/>
        </p:nvSpPr>
        <p:spPr>
          <a:xfrm>
            <a:off x="7006810" y="4626619"/>
            <a:ext cx="79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Arc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1C49C57-C431-D82D-5DF6-38100BFBAA0A}"/>
              </a:ext>
            </a:extLst>
          </p:cNvPr>
          <p:cNvSpPr/>
          <p:nvPr/>
        </p:nvSpPr>
        <p:spPr>
          <a:xfrm>
            <a:off x="4245665" y="143035"/>
            <a:ext cx="3007140" cy="3007140"/>
          </a:xfrm>
          <a:prstGeom prst="pie">
            <a:avLst>
              <a:gd name="adj1" fmla="val 21255056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DD35E7-8C15-196C-541B-F4267D92FA40}"/>
              </a:ext>
            </a:extLst>
          </p:cNvPr>
          <p:cNvCxnSpPr>
            <a:cxnSpLocks/>
          </p:cNvCxnSpPr>
          <p:nvPr/>
        </p:nvCxnSpPr>
        <p:spPr>
          <a:xfrm flipV="1">
            <a:off x="5958348" y="143035"/>
            <a:ext cx="0" cy="5228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41CF65-8D75-D4B4-6D44-7D1FAA3149CF}"/>
              </a:ext>
            </a:extLst>
          </p:cNvPr>
          <p:cNvCxnSpPr>
            <a:cxnSpLocks/>
          </p:cNvCxnSpPr>
          <p:nvPr/>
        </p:nvCxnSpPr>
        <p:spPr>
          <a:xfrm flipH="1">
            <a:off x="5946592" y="1192696"/>
            <a:ext cx="11756" cy="36774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F9BC1E-6489-EF07-16A8-21999798EA19}"/>
              </a:ext>
            </a:extLst>
          </p:cNvPr>
          <p:cNvSpPr txBox="1"/>
          <p:nvPr/>
        </p:nvSpPr>
        <p:spPr>
          <a:xfrm>
            <a:off x="5761704" y="636922"/>
            <a:ext cx="48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475B5-E160-BDF6-10AE-02C7DFB98BD2}"/>
              </a:ext>
            </a:extLst>
          </p:cNvPr>
          <p:cNvSpPr txBox="1"/>
          <p:nvPr/>
        </p:nvSpPr>
        <p:spPr>
          <a:xfrm>
            <a:off x="88490" y="404478"/>
            <a:ext cx="3549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this part of a sector called?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097304-776A-0D6D-A28F-0605F1107D5F}"/>
              </a:ext>
            </a:extLst>
          </p:cNvPr>
          <p:cNvSpPr/>
          <p:nvPr/>
        </p:nvSpPr>
        <p:spPr>
          <a:xfrm>
            <a:off x="5700073" y="159744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3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21014-CC05-D888-C7F3-E618E08F0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912406-258D-05CE-9560-35D848E9E0A6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C8FBA-47F7-71ED-4C3C-01B998B6991F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969D2-EA56-2F15-2424-0D6855766ED0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2D5EC-FE54-D8DF-86FD-8EA7ACEC33B6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90FE0-63D0-464E-5760-65A35977D948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AE7F8-5752-BDAB-BF77-43220AD6F8F5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C6C49-F523-7A7D-8CD9-8758E912A2A5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6EFE8-B1E1-CD71-2DF6-F3F5357FC2A5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BC15D-49C7-C6E7-7889-DAD8D6D0D2C4}"/>
              </a:ext>
            </a:extLst>
          </p:cNvPr>
          <p:cNvSpPr txBox="1"/>
          <p:nvPr/>
        </p:nvSpPr>
        <p:spPr>
          <a:xfrm>
            <a:off x="9677186" y="4626619"/>
            <a:ext cx="1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Centre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5DB77-B9A3-2E72-B6F5-A1A69457E50E}"/>
              </a:ext>
            </a:extLst>
          </p:cNvPr>
          <p:cNvSpPr txBox="1"/>
          <p:nvPr/>
        </p:nvSpPr>
        <p:spPr>
          <a:xfrm>
            <a:off x="3638274" y="4626619"/>
            <a:ext cx="188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Diameter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30D7B-C3DA-B0AA-3980-E8EEC7D23CD1}"/>
              </a:ext>
            </a:extLst>
          </p:cNvPr>
          <p:cNvSpPr txBox="1"/>
          <p:nvPr/>
        </p:nvSpPr>
        <p:spPr>
          <a:xfrm>
            <a:off x="734684" y="4632077"/>
            <a:ext cx="1417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Radius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0797C-3664-2822-56A9-682B6C3D4104}"/>
              </a:ext>
            </a:extLst>
          </p:cNvPr>
          <p:cNvSpPr txBox="1"/>
          <p:nvPr/>
        </p:nvSpPr>
        <p:spPr>
          <a:xfrm>
            <a:off x="7006810" y="4626619"/>
            <a:ext cx="79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Arc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96333FD7-B4E4-8671-41F6-9EB243842D1E}"/>
              </a:ext>
            </a:extLst>
          </p:cNvPr>
          <p:cNvSpPr/>
          <p:nvPr/>
        </p:nvSpPr>
        <p:spPr>
          <a:xfrm>
            <a:off x="4245665" y="143035"/>
            <a:ext cx="3007140" cy="3007140"/>
          </a:xfrm>
          <a:prstGeom prst="pie">
            <a:avLst>
              <a:gd name="adj1" fmla="val 21255056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5AFB6A-1DEB-17C6-6372-E567013446A0}"/>
              </a:ext>
            </a:extLst>
          </p:cNvPr>
          <p:cNvCxnSpPr>
            <a:cxnSpLocks/>
          </p:cNvCxnSpPr>
          <p:nvPr/>
        </p:nvCxnSpPr>
        <p:spPr>
          <a:xfrm flipV="1">
            <a:off x="5958348" y="143035"/>
            <a:ext cx="0" cy="5228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D5DD5A-7EF5-1A80-6A96-4DA31C5E6F79}"/>
              </a:ext>
            </a:extLst>
          </p:cNvPr>
          <p:cNvCxnSpPr>
            <a:cxnSpLocks/>
          </p:cNvCxnSpPr>
          <p:nvPr/>
        </p:nvCxnSpPr>
        <p:spPr>
          <a:xfrm flipH="1">
            <a:off x="5946592" y="1192696"/>
            <a:ext cx="11756" cy="36774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4588C3-1304-5946-BB4D-FA0C8601419A}"/>
              </a:ext>
            </a:extLst>
          </p:cNvPr>
          <p:cNvSpPr txBox="1"/>
          <p:nvPr/>
        </p:nvSpPr>
        <p:spPr>
          <a:xfrm>
            <a:off x="5761704" y="636922"/>
            <a:ext cx="48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3B6DE-84FA-ED79-5FF2-0E3D6CB40695}"/>
              </a:ext>
            </a:extLst>
          </p:cNvPr>
          <p:cNvSpPr txBox="1"/>
          <p:nvPr/>
        </p:nvSpPr>
        <p:spPr>
          <a:xfrm>
            <a:off x="88490" y="404478"/>
            <a:ext cx="3549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is this part of a sector called?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DC6AE82-2EEA-FA22-3F84-50B13EC3F0AF}"/>
              </a:ext>
            </a:extLst>
          </p:cNvPr>
          <p:cNvSpPr/>
          <p:nvPr/>
        </p:nvSpPr>
        <p:spPr>
          <a:xfrm>
            <a:off x="1278834" y="2628136"/>
            <a:ext cx="646044" cy="957405"/>
          </a:xfrm>
          <a:prstGeom prst="down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78715E-DD91-2B42-7B68-12C56DB2FEB1}"/>
              </a:ext>
            </a:extLst>
          </p:cNvPr>
          <p:cNvSpPr/>
          <p:nvPr/>
        </p:nvSpPr>
        <p:spPr>
          <a:xfrm>
            <a:off x="5700073" y="159744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997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4BB75-9613-79B6-1876-D1077299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B183DD-CB98-4437-2B56-FF92E8B80AD5}"/>
              </a:ext>
            </a:extLst>
          </p:cNvPr>
          <p:cNvCxnSpPr>
            <a:cxnSpLocks/>
            <a:stCxn id="21" idx="5"/>
          </p:cNvCxnSpPr>
          <p:nvPr/>
        </p:nvCxnSpPr>
        <p:spPr>
          <a:xfrm flipH="1" flipV="1">
            <a:off x="4748981" y="924232"/>
            <a:ext cx="1381780" cy="806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3057D3-696F-A0F9-E873-8DF934AAB77C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061236" y="1238865"/>
            <a:ext cx="1499682" cy="491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93F9D3-6853-85BB-23DA-384FB580158A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FA42B-A92F-472F-D45B-76F80382E906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B99BD-FB6D-3C13-4F34-463B2FCC8F6F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D49E4-CFE3-6F4B-11CC-70DA30BDC302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48C2A-6367-EFD3-4C12-5BE9E7CFED17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B5617-8205-F50A-C639-01B276C7BD99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97243-7EE8-2A72-B578-1877507AF92D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4403A-8E8F-9749-7D19-7E2838893BC7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C75B1-2BF7-78C0-4C8B-72D784691B7E}"/>
              </a:ext>
            </a:extLst>
          </p:cNvPr>
          <p:cNvSpPr txBox="1"/>
          <p:nvPr/>
        </p:nvSpPr>
        <p:spPr>
          <a:xfrm>
            <a:off x="10035760" y="4626618"/>
            <a:ext cx="100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240°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3CD0C-83D3-A3D6-37E0-5967156E8392}"/>
              </a:ext>
            </a:extLst>
          </p:cNvPr>
          <p:cNvSpPr txBox="1"/>
          <p:nvPr/>
        </p:nvSpPr>
        <p:spPr>
          <a:xfrm>
            <a:off x="4023209" y="4626617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120°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0C0EAE-A44C-CC4D-9E6B-5C5886A23BC8}"/>
              </a:ext>
            </a:extLst>
          </p:cNvPr>
          <p:cNvSpPr txBox="1"/>
          <p:nvPr/>
        </p:nvSpPr>
        <p:spPr>
          <a:xfrm>
            <a:off x="1024142" y="4626617"/>
            <a:ext cx="83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60°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47540-3D13-864C-FAF0-8F3A042A552C}"/>
              </a:ext>
            </a:extLst>
          </p:cNvPr>
          <p:cNvSpPr txBox="1"/>
          <p:nvPr/>
        </p:nvSpPr>
        <p:spPr>
          <a:xfrm>
            <a:off x="7056231" y="4626618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360°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1C2090-DDFA-71F8-1C8E-33E635A5205C}"/>
              </a:ext>
            </a:extLst>
          </p:cNvPr>
          <p:cNvSpPr/>
          <p:nvPr/>
        </p:nvSpPr>
        <p:spPr>
          <a:xfrm>
            <a:off x="4527896" y="127819"/>
            <a:ext cx="3136207" cy="31362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B71D5A-D5D2-33DA-0FB5-E137552B7C7C}"/>
              </a:ext>
            </a:extLst>
          </p:cNvPr>
          <p:cNvSpPr/>
          <p:nvPr/>
        </p:nvSpPr>
        <p:spPr>
          <a:xfrm>
            <a:off x="6046837" y="164676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54C78FF-026F-D829-1AB6-E6F373D0B173}"/>
                  </a:ext>
                </a:extLst>
              </p14:cNvPr>
              <p14:cNvContentPartPr/>
              <p14:nvPr/>
            </p14:nvContentPartPr>
            <p14:xfrm>
              <a:off x="5712128" y="1345548"/>
              <a:ext cx="761040" cy="23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54C78FF-026F-D829-1AB6-E6F373D0B1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4488" y="1327908"/>
                <a:ext cx="796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AFBDC54-D61E-2101-643C-E9345DF20AF5}"/>
                  </a:ext>
                </a:extLst>
              </p14:cNvPr>
              <p14:cNvContentPartPr/>
              <p14:nvPr/>
            </p14:nvContentPartPr>
            <p14:xfrm>
              <a:off x="5829488" y="1582788"/>
              <a:ext cx="464040" cy="44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AFBDC54-D61E-2101-643C-E9345DF20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1848" y="1565148"/>
                <a:ext cx="4996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3956A1-D78B-5717-575B-10EA7D092B4B}"/>
                  </a:ext>
                </a:extLst>
              </p:cNvPr>
              <p:cNvSpPr txBox="1"/>
              <p:nvPr/>
            </p:nvSpPr>
            <p:spPr>
              <a:xfrm>
                <a:off x="5722292" y="829468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120°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3956A1-D78B-5717-575B-10EA7D092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92" y="829468"/>
                <a:ext cx="9201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936017-B09C-A41B-B6B3-020F0C05D96F}"/>
                  </a:ext>
                </a:extLst>
              </p:cNvPr>
              <p:cNvSpPr txBox="1"/>
              <p:nvPr/>
            </p:nvSpPr>
            <p:spPr>
              <a:xfrm>
                <a:off x="5935746" y="2070521"/>
                <a:ext cx="313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936017-B09C-A41B-B6B3-020F0C05D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46" y="2070521"/>
                <a:ext cx="31380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13E58-996C-6912-A08B-A832FDF82BF2}"/>
                  </a:ext>
                </a:extLst>
              </p:cNvPr>
              <p:cNvSpPr txBox="1"/>
              <p:nvPr/>
            </p:nvSpPr>
            <p:spPr>
              <a:xfrm>
                <a:off x="651884" y="776888"/>
                <a:ext cx="15829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13E58-996C-6912-A08B-A832FDF8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4" y="776888"/>
                <a:ext cx="1582994" cy="707886"/>
              </a:xfrm>
              <a:prstGeom prst="rect">
                <a:avLst/>
              </a:prstGeom>
              <a:blipFill>
                <a:blip r:embed="rId8"/>
                <a:stretch>
                  <a:fillRect l="-1384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66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9FCA5-5B9E-FBB7-7D8D-3EFCA659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D2FBEC-8816-02CF-F98A-027E8234759A}"/>
              </a:ext>
            </a:extLst>
          </p:cNvPr>
          <p:cNvCxnSpPr>
            <a:cxnSpLocks/>
            <a:stCxn id="21" idx="5"/>
          </p:cNvCxnSpPr>
          <p:nvPr/>
        </p:nvCxnSpPr>
        <p:spPr>
          <a:xfrm flipH="1" flipV="1">
            <a:off x="4748981" y="924232"/>
            <a:ext cx="1381780" cy="806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0BB478-9ECB-0C5D-2617-3A3E73EB96F0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061236" y="1238865"/>
            <a:ext cx="1499682" cy="491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DE08DF-B181-E52C-9DF0-DBCF2DF75977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FCBDA-CF3D-D7CD-A70F-9D69A4CD056A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39028-D00D-DCAD-5343-D85D8A941AC4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555BA-D778-A459-22CF-4D1156994B9B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DC98A-77CA-9273-BB97-FF8D62097DBA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4F644-3215-6E90-C5D1-48F6953A8DDD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30E49-DEEE-2ED6-2F3A-367047532095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B539D-9756-331F-7A89-E24FA90A1A0E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7531F-0E72-3E7C-ECA0-3C9CDB3F955E}"/>
              </a:ext>
            </a:extLst>
          </p:cNvPr>
          <p:cNvSpPr txBox="1"/>
          <p:nvPr/>
        </p:nvSpPr>
        <p:spPr>
          <a:xfrm>
            <a:off x="10035760" y="4626618"/>
            <a:ext cx="100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240°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9612C-1A2F-4FFB-A580-9D990993CC75}"/>
              </a:ext>
            </a:extLst>
          </p:cNvPr>
          <p:cNvSpPr txBox="1"/>
          <p:nvPr/>
        </p:nvSpPr>
        <p:spPr>
          <a:xfrm>
            <a:off x="4023209" y="4626617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120°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3DDF-0060-725C-8387-E90C96F12AFE}"/>
              </a:ext>
            </a:extLst>
          </p:cNvPr>
          <p:cNvSpPr txBox="1"/>
          <p:nvPr/>
        </p:nvSpPr>
        <p:spPr>
          <a:xfrm>
            <a:off x="1024142" y="4626617"/>
            <a:ext cx="83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60°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DCDEE-2762-0AE8-BC68-715E4FBF4C04}"/>
              </a:ext>
            </a:extLst>
          </p:cNvPr>
          <p:cNvSpPr txBox="1"/>
          <p:nvPr/>
        </p:nvSpPr>
        <p:spPr>
          <a:xfrm>
            <a:off x="7056231" y="4626618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360°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1F807D-21C5-AAE0-DBA4-C40120275644}"/>
              </a:ext>
            </a:extLst>
          </p:cNvPr>
          <p:cNvSpPr/>
          <p:nvPr/>
        </p:nvSpPr>
        <p:spPr>
          <a:xfrm>
            <a:off x="4527896" y="127819"/>
            <a:ext cx="3136207" cy="31362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7D2688-87DB-F472-3961-7CC341D61E9B}"/>
              </a:ext>
            </a:extLst>
          </p:cNvPr>
          <p:cNvSpPr/>
          <p:nvPr/>
        </p:nvSpPr>
        <p:spPr>
          <a:xfrm>
            <a:off x="6046837" y="1646760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311D4C-9874-0539-66F2-AC880CE8C4ED}"/>
                  </a:ext>
                </a:extLst>
              </p14:cNvPr>
              <p14:cNvContentPartPr/>
              <p14:nvPr/>
            </p14:nvContentPartPr>
            <p14:xfrm>
              <a:off x="5712128" y="1345548"/>
              <a:ext cx="761040" cy="23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311D4C-9874-0539-66F2-AC880CE8C4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4488" y="1327908"/>
                <a:ext cx="796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DC0F9BE-7FD6-0D86-0E14-044630B249AB}"/>
                  </a:ext>
                </a:extLst>
              </p14:cNvPr>
              <p14:cNvContentPartPr/>
              <p14:nvPr/>
            </p14:nvContentPartPr>
            <p14:xfrm>
              <a:off x="5829488" y="1582788"/>
              <a:ext cx="464040" cy="44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DC0F9BE-7FD6-0D86-0E14-044630B249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1848" y="1565148"/>
                <a:ext cx="4996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9DE8A7-9302-C76F-7DCF-5235E6CB7A56}"/>
                  </a:ext>
                </a:extLst>
              </p:cNvPr>
              <p:cNvSpPr txBox="1"/>
              <p:nvPr/>
            </p:nvSpPr>
            <p:spPr>
              <a:xfrm>
                <a:off x="5722292" y="829468"/>
                <a:ext cx="920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120°</m:t>
                      </m:r>
                    </m:oMath>
                  </m:oMathPara>
                </a14:m>
                <a:endParaRPr lang="en-GB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9DE8A7-9302-C76F-7DCF-5235E6CB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92" y="829468"/>
                <a:ext cx="9201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4BB3F5-28D0-E7E3-A707-FD486D545DBF}"/>
                  </a:ext>
                </a:extLst>
              </p:cNvPr>
              <p:cNvSpPr txBox="1"/>
              <p:nvPr/>
            </p:nvSpPr>
            <p:spPr>
              <a:xfrm>
                <a:off x="5935746" y="2070521"/>
                <a:ext cx="313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4BB3F5-28D0-E7E3-A707-FD486D545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46" y="2070521"/>
                <a:ext cx="31380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CEFA4C-7FDB-1B29-5583-73625B7661D5}"/>
                  </a:ext>
                </a:extLst>
              </p:cNvPr>
              <p:cNvSpPr txBox="1"/>
              <p:nvPr/>
            </p:nvSpPr>
            <p:spPr>
              <a:xfrm>
                <a:off x="651884" y="776888"/>
                <a:ext cx="15829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CEFA4C-7FDB-1B29-5583-73625B766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4" y="776888"/>
                <a:ext cx="1582994" cy="707886"/>
              </a:xfrm>
              <a:prstGeom prst="rect">
                <a:avLst/>
              </a:prstGeom>
              <a:blipFill>
                <a:blip r:embed="rId8"/>
                <a:stretch>
                  <a:fillRect l="-1384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E7EDEEE4-57C3-FAC4-48F5-C81474A039A0}"/>
              </a:ext>
            </a:extLst>
          </p:cNvPr>
          <p:cNvSpPr/>
          <p:nvPr/>
        </p:nvSpPr>
        <p:spPr>
          <a:xfrm>
            <a:off x="10217425" y="2562964"/>
            <a:ext cx="646044" cy="957405"/>
          </a:xfrm>
          <a:prstGeom prst="down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04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27BA4-D538-DEB8-8757-CC42E706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C4B350-257A-4618-2533-C85E61092291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E7EC7-85C2-1FF7-6711-08C9A6BAB658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1044B-81C7-C4FA-4533-D5A5CBF2A048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CF07F-2D44-6699-A14A-6D51E60D1279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E2B5E-746E-DA96-0974-5E65CA505659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1709E-54B6-B413-9A4F-D14CF3B36A7F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99E96-55D5-46E7-5CBC-21731400E76B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2C7AB-D52C-F9AE-8AAB-49FAA7E9814B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D72DE9-E00C-69A4-20FD-E9A42E270349}"/>
                  </a:ext>
                </a:extLst>
              </p:cNvPr>
              <p:cNvSpPr txBox="1"/>
              <p:nvPr/>
            </p:nvSpPr>
            <p:spPr>
              <a:xfrm>
                <a:off x="10035760" y="4458012"/>
                <a:ext cx="100937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D72DE9-E00C-69A4-20FD-E9A42E27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60" y="4458012"/>
                <a:ext cx="1009375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0C6CF-5B2F-57A5-5199-6065A1A481EF}"/>
                  </a:ext>
                </a:extLst>
              </p:cNvPr>
              <p:cNvSpPr txBox="1"/>
              <p:nvPr/>
            </p:nvSpPr>
            <p:spPr>
              <a:xfrm>
                <a:off x="4070904" y="4404838"/>
                <a:ext cx="1009374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0C6CF-5B2F-57A5-5199-6065A1A48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904" y="4404838"/>
                <a:ext cx="1009374" cy="1024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6A95F0-9646-74B6-6C50-01A538041D87}"/>
                  </a:ext>
                </a:extLst>
              </p:cNvPr>
              <p:cNvSpPr txBox="1"/>
              <p:nvPr/>
            </p:nvSpPr>
            <p:spPr>
              <a:xfrm>
                <a:off x="7056231" y="4414840"/>
                <a:ext cx="1009374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6A95F0-9646-74B6-6C50-01A53804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31" y="4414840"/>
                <a:ext cx="1009374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tial Circle 2">
            <a:extLst>
              <a:ext uri="{FF2B5EF4-FFF2-40B4-BE49-F238E27FC236}">
                <a16:creationId xmlns:a16="http://schemas.microsoft.com/office/drawing/2014/main" id="{52D588B0-E4BC-3868-C980-641DA6659994}"/>
              </a:ext>
            </a:extLst>
          </p:cNvPr>
          <p:cNvSpPr/>
          <p:nvPr/>
        </p:nvSpPr>
        <p:spPr>
          <a:xfrm>
            <a:off x="4070904" y="279987"/>
            <a:ext cx="5653703" cy="5653703"/>
          </a:xfrm>
          <a:prstGeom prst="pie">
            <a:avLst>
              <a:gd name="adj1" fmla="val 1384172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193087-2326-55E3-F675-2D555525718B}"/>
                  </a:ext>
                </a:extLst>
              </p14:cNvPr>
              <p14:cNvContentPartPr/>
              <p14:nvPr/>
            </p14:nvContentPartPr>
            <p14:xfrm>
              <a:off x="6076088" y="1679652"/>
              <a:ext cx="787680" cy="375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193087-2326-55E3-F675-2D55552571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8088" y="1661652"/>
                <a:ext cx="8233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2A0D0-E129-7DC1-004F-B9B55862A307}"/>
                  </a:ext>
                </a:extLst>
              </p:cNvPr>
              <p:cNvSpPr txBox="1"/>
              <p:nvPr/>
            </p:nvSpPr>
            <p:spPr>
              <a:xfrm>
                <a:off x="6076088" y="1187209"/>
                <a:ext cx="6059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32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2A0D0-E129-7DC1-004F-B9B55862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088" y="1187209"/>
                <a:ext cx="605935" cy="492443"/>
              </a:xfrm>
              <a:prstGeom prst="rect">
                <a:avLst/>
              </a:prstGeom>
              <a:blipFill>
                <a:blip r:embed="rId7"/>
                <a:stretch>
                  <a:fillRect t="-24691" r="-39394" b="-49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0FBB38-02F2-47DF-58DC-3EB177EA2CA8}"/>
                  </a:ext>
                </a:extLst>
              </p:cNvPr>
              <p:cNvSpPr txBox="1"/>
              <p:nvPr/>
            </p:nvSpPr>
            <p:spPr>
              <a:xfrm>
                <a:off x="1174077" y="4458012"/>
                <a:ext cx="5386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0FBB38-02F2-47DF-58DC-3EB177EA2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7" y="4458012"/>
                <a:ext cx="538609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E5D05CB-CBC8-8E54-7C04-EAF02BE6C948}"/>
              </a:ext>
            </a:extLst>
          </p:cNvPr>
          <p:cNvSpPr txBox="1"/>
          <p:nvPr/>
        </p:nvSpPr>
        <p:spPr>
          <a:xfrm>
            <a:off x="325139" y="0"/>
            <a:ext cx="442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Express the sector as a fraction of its original circle in its simplest form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9549B3-AEB0-2DCE-CD36-07957902821F}"/>
              </a:ext>
            </a:extLst>
          </p:cNvPr>
          <p:cNvSpPr/>
          <p:nvPr/>
        </p:nvSpPr>
        <p:spPr>
          <a:xfrm>
            <a:off x="6848593" y="3057676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474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BAC88-9E61-8092-777B-58D8A2F27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946C8-A95D-5705-1F85-CE1BD12E7570}"/>
              </a:ext>
            </a:extLst>
          </p:cNvPr>
          <p:cNvSpPr/>
          <p:nvPr/>
        </p:nvSpPr>
        <p:spPr>
          <a:xfrm>
            <a:off x="434008" y="3751161"/>
            <a:ext cx="2335696" cy="23356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E99DB-3AAD-683A-145B-1A40C1C5ABC9}"/>
              </a:ext>
            </a:extLst>
          </p:cNvPr>
          <p:cNvSpPr/>
          <p:nvPr/>
        </p:nvSpPr>
        <p:spPr>
          <a:xfrm>
            <a:off x="3413539" y="3751161"/>
            <a:ext cx="2335696" cy="23356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A6581-1036-4D48-0552-8C8B645631EB}"/>
              </a:ext>
            </a:extLst>
          </p:cNvPr>
          <p:cNvSpPr/>
          <p:nvPr/>
        </p:nvSpPr>
        <p:spPr>
          <a:xfrm>
            <a:off x="6393070" y="3751161"/>
            <a:ext cx="2335696" cy="233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51B4D-7340-C7EA-BDA2-193F785EA81B}"/>
              </a:ext>
            </a:extLst>
          </p:cNvPr>
          <p:cNvSpPr/>
          <p:nvPr/>
        </p:nvSpPr>
        <p:spPr>
          <a:xfrm>
            <a:off x="9372600" y="3751161"/>
            <a:ext cx="2335696" cy="23356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D25A3-66B6-1048-C1E9-055176B70004}"/>
              </a:ext>
            </a:extLst>
          </p:cNvPr>
          <p:cNvSpPr txBox="1"/>
          <p:nvPr/>
        </p:nvSpPr>
        <p:spPr>
          <a:xfrm>
            <a:off x="434008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A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C83FD-FC9F-EE92-E0BF-D6B8839164CF}"/>
              </a:ext>
            </a:extLst>
          </p:cNvPr>
          <p:cNvSpPr txBox="1"/>
          <p:nvPr/>
        </p:nvSpPr>
        <p:spPr>
          <a:xfrm>
            <a:off x="338592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B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2C71C-1CC7-6BA4-64C2-707236E1FBB2}"/>
              </a:ext>
            </a:extLst>
          </p:cNvPr>
          <p:cNvSpPr txBox="1"/>
          <p:nvPr/>
        </p:nvSpPr>
        <p:spPr>
          <a:xfrm>
            <a:off x="6393069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 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B5B66-FC73-DAE2-05A5-132E271019D3}"/>
              </a:ext>
            </a:extLst>
          </p:cNvPr>
          <p:cNvSpPr txBox="1"/>
          <p:nvPr/>
        </p:nvSpPr>
        <p:spPr>
          <a:xfrm>
            <a:off x="9372600" y="3751161"/>
            <a:ext cx="100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D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70F111-59FE-17C8-FEBF-4193A0524A50}"/>
                  </a:ext>
                </a:extLst>
              </p:cNvPr>
              <p:cNvSpPr txBox="1"/>
              <p:nvPr/>
            </p:nvSpPr>
            <p:spPr>
              <a:xfrm>
                <a:off x="10035760" y="4458012"/>
                <a:ext cx="100937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70F111-59FE-17C8-FEBF-4193A0524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60" y="4458012"/>
                <a:ext cx="1009375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5AC253-21A5-A5B5-593D-22B4CC701A84}"/>
                  </a:ext>
                </a:extLst>
              </p:cNvPr>
              <p:cNvSpPr txBox="1"/>
              <p:nvPr/>
            </p:nvSpPr>
            <p:spPr>
              <a:xfrm>
                <a:off x="4070904" y="4404838"/>
                <a:ext cx="1009374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5AC253-21A5-A5B5-593D-22B4CC701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904" y="4404838"/>
                <a:ext cx="1009374" cy="1024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02D907-E656-1A1D-B3D6-3DAE03141B2B}"/>
                  </a:ext>
                </a:extLst>
              </p:cNvPr>
              <p:cNvSpPr txBox="1"/>
              <p:nvPr/>
            </p:nvSpPr>
            <p:spPr>
              <a:xfrm>
                <a:off x="7056231" y="4414840"/>
                <a:ext cx="1009374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02D907-E656-1A1D-B3D6-3DAE0314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31" y="4414840"/>
                <a:ext cx="1009374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A29DD94-C372-ADD1-26A1-23F15A4E74D5}"/>
              </a:ext>
            </a:extLst>
          </p:cNvPr>
          <p:cNvSpPr txBox="1"/>
          <p:nvPr/>
        </p:nvSpPr>
        <p:spPr>
          <a:xfrm>
            <a:off x="325139" y="0"/>
            <a:ext cx="442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Express the sector as a fraction of its original circle in its simplest form</a:t>
            </a: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0CBACC40-2AA8-1D9E-2558-5E80560A2A45}"/>
              </a:ext>
            </a:extLst>
          </p:cNvPr>
          <p:cNvSpPr/>
          <p:nvPr/>
        </p:nvSpPr>
        <p:spPr>
          <a:xfrm>
            <a:off x="4070904" y="279987"/>
            <a:ext cx="5653703" cy="5653703"/>
          </a:xfrm>
          <a:prstGeom prst="pie">
            <a:avLst>
              <a:gd name="adj1" fmla="val 13841725"/>
              <a:gd name="adj2" fmla="val 162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CEB463-9568-3F09-E9E3-2E6F09B3817E}"/>
                  </a:ext>
                </a:extLst>
              </p14:cNvPr>
              <p14:cNvContentPartPr/>
              <p14:nvPr/>
            </p14:nvContentPartPr>
            <p14:xfrm>
              <a:off x="6076088" y="1679652"/>
              <a:ext cx="787680" cy="375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CEB463-9568-3F09-E9E3-2E6F09B381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8088" y="1661652"/>
                <a:ext cx="8233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95633-CE44-E11E-5F92-8987B1A12DEE}"/>
                  </a:ext>
                </a:extLst>
              </p:cNvPr>
              <p:cNvSpPr txBox="1"/>
              <p:nvPr/>
            </p:nvSpPr>
            <p:spPr>
              <a:xfrm>
                <a:off x="6076088" y="1187209"/>
                <a:ext cx="6059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3200" dirty="0">
                    <a:solidFill>
                      <a:schemeClr val="accent5"/>
                    </a:solidFill>
                  </a:rPr>
                  <a:t>°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95633-CE44-E11E-5F92-8987B1A1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088" y="1187209"/>
                <a:ext cx="605935" cy="492443"/>
              </a:xfrm>
              <a:prstGeom prst="rect">
                <a:avLst/>
              </a:prstGeom>
              <a:blipFill>
                <a:blip r:embed="rId7"/>
                <a:stretch>
                  <a:fillRect t="-24691" r="-39394" b="-49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D75EA4-01CC-5885-7173-9FAC366EA5CA}"/>
                  </a:ext>
                </a:extLst>
              </p:cNvPr>
              <p:cNvSpPr txBox="1"/>
              <p:nvPr/>
            </p:nvSpPr>
            <p:spPr>
              <a:xfrm>
                <a:off x="1174077" y="4458012"/>
                <a:ext cx="5386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D75EA4-01CC-5885-7173-9FAC366E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7" y="4458012"/>
                <a:ext cx="538609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570AD22C-00DD-0856-E94A-0B16A5DB4B34}"/>
              </a:ext>
            </a:extLst>
          </p:cNvPr>
          <p:cNvSpPr/>
          <p:nvPr/>
        </p:nvSpPr>
        <p:spPr>
          <a:xfrm>
            <a:off x="1278834" y="2628135"/>
            <a:ext cx="646044" cy="957405"/>
          </a:xfrm>
          <a:prstGeom prst="down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4E96D7-4A0D-0A70-82E3-778720952403}"/>
              </a:ext>
            </a:extLst>
          </p:cNvPr>
          <p:cNvSpPr/>
          <p:nvPr/>
        </p:nvSpPr>
        <p:spPr>
          <a:xfrm>
            <a:off x="6848593" y="3057676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5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A1906-4B14-E0C7-41D8-AF05D1E9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74E8F-2CC3-7F5A-B275-74F9ECE97773}"/>
              </a:ext>
            </a:extLst>
          </p:cNvPr>
          <p:cNvSpPr txBox="1"/>
          <p:nvPr/>
        </p:nvSpPr>
        <p:spPr>
          <a:xfrm>
            <a:off x="2825545" y="0"/>
            <a:ext cx="654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length of the arc?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62B63559-59E9-81B3-D045-ABCC94ACA559}"/>
              </a:ext>
            </a:extLst>
          </p:cNvPr>
          <p:cNvSpPr/>
          <p:nvPr/>
        </p:nvSpPr>
        <p:spPr>
          <a:xfrm>
            <a:off x="3549445" y="609600"/>
            <a:ext cx="5093110" cy="5093110"/>
          </a:xfrm>
          <a:prstGeom prst="pie">
            <a:avLst>
              <a:gd name="adj1" fmla="val 0"/>
              <a:gd name="adj2" fmla="val 13356559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E8C04-59A1-9B1F-1AAC-49B4BE5B2A4E}"/>
              </a:ext>
            </a:extLst>
          </p:cNvPr>
          <p:cNvSpPr txBox="1"/>
          <p:nvPr/>
        </p:nvSpPr>
        <p:spPr>
          <a:xfrm>
            <a:off x="3323924" y="5167588"/>
            <a:ext cx="13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26 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5ADEEE-8ADF-D283-98DF-AB8F7D55EF44}"/>
              </a:ext>
            </a:extLst>
          </p:cNvPr>
          <p:cNvGrpSpPr/>
          <p:nvPr/>
        </p:nvGrpSpPr>
        <p:grpSpPr>
          <a:xfrm>
            <a:off x="3027937" y="1286172"/>
            <a:ext cx="912960" cy="3895920"/>
            <a:chOff x="3027937" y="1286172"/>
            <a:chExt cx="912960" cy="38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FE5976-F997-9E6E-2B39-E188A24850F6}"/>
                    </a:ext>
                  </a:extLst>
                </p14:cNvPr>
                <p14:cNvContentPartPr/>
                <p14:nvPr/>
              </p14:nvContentPartPr>
              <p14:xfrm>
                <a:off x="3027937" y="1286172"/>
                <a:ext cx="821880" cy="389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FE5976-F997-9E6E-2B39-E188A24850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9937" y="1268172"/>
                  <a:ext cx="857520" cy="39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7778DD-1B6E-85BB-9FB7-B99C81639F6D}"/>
                    </a:ext>
                  </a:extLst>
                </p14:cNvPr>
                <p14:cNvContentPartPr/>
                <p14:nvPr/>
              </p14:nvContentPartPr>
              <p14:xfrm>
                <a:off x="3854137" y="1327212"/>
                <a:ext cx="86760" cy="13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7778DD-1B6E-85BB-9FB7-B99C81639F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6497" y="1309212"/>
                  <a:ext cx="1224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069C37-8DFE-001C-1211-4E56627E3CD9}"/>
              </a:ext>
            </a:extLst>
          </p:cNvPr>
          <p:cNvGrpSpPr/>
          <p:nvPr/>
        </p:nvGrpSpPr>
        <p:grpSpPr>
          <a:xfrm>
            <a:off x="4218097" y="3234852"/>
            <a:ext cx="5180040" cy="2851920"/>
            <a:chOff x="4218097" y="3234852"/>
            <a:chExt cx="5180040" cy="28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DE8FC5-0520-7D7B-8B06-245B23188F5A}"/>
                    </a:ext>
                  </a:extLst>
                </p14:cNvPr>
                <p14:cNvContentPartPr/>
                <p14:nvPr/>
              </p14:nvContentPartPr>
              <p14:xfrm>
                <a:off x="4218097" y="3249972"/>
                <a:ext cx="4967280" cy="28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DE8FC5-0520-7D7B-8B06-245B23188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00097" y="3231972"/>
                  <a:ext cx="5002920" cy="28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017C41-F21D-D781-F7AC-B37B42BC9619}"/>
                    </a:ext>
                  </a:extLst>
                </p14:cNvPr>
                <p14:cNvContentPartPr/>
                <p14:nvPr/>
              </p14:nvContentPartPr>
              <p14:xfrm>
                <a:off x="9154057" y="3234852"/>
                <a:ext cx="244080" cy="14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017C41-F21D-D781-F7AC-B37B42BC96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36057" y="3216852"/>
                  <a:ext cx="279720" cy="18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CCEAA7F6-999D-2F23-BF01-4D43238E86D9}"/>
              </a:ext>
            </a:extLst>
          </p:cNvPr>
          <p:cNvSpPr/>
          <p:nvPr/>
        </p:nvSpPr>
        <p:spPr>
          <a:xfrm>
            <a:off x="6046838" y="310699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BC3BC-3309-18A7-EA14-9FEAE3FCCD5C}"/>
              </a:ext>
            </a:extLst>
          </p:cNvPr>
          <p:cNvSpPr txBox="1"/>
          <p:nvPr/>
        </p:nvSpPr>
        <p:spPr>
          <a:xfrm rot="2579002">
            <a:off x="4709309" y="1766440"/>
            <a:ext cx="106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5 cm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46CA74-D6D4-C82A-F17A-0DB50A9C1DB0}"/>
              </a:ext>
            </a:extLst>
          </p:cNvPr>
          <p:cNvCxnSpPr>
            <a:cxnSpLocks/>
          </p:cNvCxnSpPr>
          <p:nvPr/>
        </p:nvCxnSpPr>
        <p:spPr>
          <a:xfrm flipH="1" flipV="1">
            <a:off x="4465712" y="1260757"/>
            <a:ext cx="398170" cy="413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10C315-FA3C-69C4-A303-148F88E0CD9D}"/>
              </a:ext>
            </a:extLst>
          </p:cNvPr>
          <p:cNvCxnSpPr>
            <a:cxnSpLocks/>
          </p:cNvCxnSpPr>
          <p:nvPr/>
        </p:nvCxnSpPr>
        <p:spPr>
          <a:xfrm>
            <a:off x="5604648" y="2439364"/>
            <a:ext cx="479112" cy="525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2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31F18-906E-3E12-16DD-EB574B19D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841B2-90C8-1C17-5756-7F3C49E949F0}"/>
              </a:ext>
            </a:extLst>
          </p:cNvPr>
          <p:cNvSpPr txBox="1"/>
          <p:nvPr/>
        </p:nvSpPr>
        <p:spPr>
          <a:xfrm>
            <a:off x="2825545" y="0"/>
            <a:ext cx="654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the length of the arc?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45212964-C4DF-6776-3410-44A345CB2CB3}"/>
              </a:ext>
            </a:extLst>
          </p:cNvPr>
          <p:cNvSpPr/>
          <p:nvPr/>
        </p:nvSpPr>
        <p:spPr>
          <a:xfrm>
            <a:off x="3549445" y="609600"/>
            <a:ext cx="5093110" cy="5093110"/>
          </a:xfrm>
          <a:prstGeom prst="pie">
            <a:avLst>
              <a:gd name="adj1" fmla="val 0"/>
              <a:gd name="adj2" fmla="val 13356559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65A91C-0D9F-134E-45E5-04D64140126A}"/>
              </a:ext>
            </a:extLst>
          </p:cNvPr>
          <p:cNvSpPr txBox="1"/>
          <p:nvPr/>
        </p:nvSpPr>
        <p:spPr>
          <a:xfrm rot="2579002">
            <a:off x="4709309" y="1766440"/>
            <a:ext cx="106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5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72CC57-2CAE-F817-88C3-887FB288431A}"/>
              </a:ext>
            </a:extLst>
          </p:cNvPr>
          <p:cNvCxnSpPr>
            <a:cxnSpLocks/>
          </p:cNvCxnSpPr>
          <p:nvPr/>
        </p:nvCxnSpPr>
        <p:spPr>
          <a:xfrm flipH="1" flipV="1">
            <a:off x="4465712" y="1260757"/>
            <a:ext cx="398170" cy="413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EC15A2-4E62-E592-6E18-B95DF75949DF}"/>
              </a:ext>
            </a:extLst>
          </p:cNvPr>
          <p:cNvCxnSpPr>
            <a:cxnSpLocks/>
          </p:cNvCxnSpPr>
          <p:nvPr/>
        </p:nvCxnSpPr>
        <p:spPr>
          <a:xfrm>
            <a:off x="5604648" y="2439364"/>
            <a:ext cx="479112" cy="525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D73514-46E0-E2A9-D2AD-5DE9AECCA9A7}"/>
              </a:ext>
            </a:extLst>
          </p:cNvPr>
          <p:cNvSpPr txBox="1"/>
          <p:nvPr/>
        </p:nvSpPr>
        <p:spPr>
          <a:xfrm>
            <a:off x="3323924" y="5167588"/>
            <a:ext cx="13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26 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B5A272-961B-DB15-CBBE-05340CCE8A82}"/>
              </a:ext>
            </a:extLst>
          </p:cNvPr>
          <p:cNvGrpSpPr/>
          <p:nvPr/>
        </p:nvGrpSpPr>
        <p:grpSpPr>
          <a:xfrm>
            <a:off x="3027937" y="1286172"/>
            <a:ext cx="912960" cy="3895920"/>
            <a:chOff x="3027937" y="1286172"/>
            <a:chExt cx="912960" cy="38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4F8B66-5DEF-4787-CCF3-3551C82A6FF4}"/>
                    </a:ext>
                  </a:extLst>
                </p14:cNvPr>
                <p14:cNvContentPartPr/>
                <p14:nvPr/>
              </p14:nvContentPartPr>
              <p14:xfrm>
                <a:off x="3027937" y="1286172"/>
                <a:ext cx="821880" cy="389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FE5976-F997-9E6E-2B39-E188A24850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9937" y="1268172"/>
                  <a:ext cx="857520" cy="39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941560-B98A-9CF4-47A2-C962D9E38094}"/>
                    </a:ext>
                  </a:extLst>
                </p14:cNvPr>
                <p14:cNvContentPartPr/>
                <p14:nvPr/>
              </p14:nvContentPartPr>
              <p14:xfrm>
                <a:off x="3854137" y="1327212"/>
                <a:ext cx="86760" cy="13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7778DD-1B6E-85BB-9FB7-B99C81639F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6497" y="1309212"/>
                  <a:ext cx="1224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B99D6B-A0EB-BCD9-1E31-2E9DBF03FEDE}"/>
              </a:ext>
            </a:extLst>
          </p:cNvPr>
          <p:cNvGrpSpPr/>
          <p:nvPr/>
        </p:nvGrpSpPr>
        <p:grpSpPr>
          <a:xfrm>
            <a:off x="4218097" y="3234852"/>
            <a:ext cx="5180040" cy="2851920"/>
            <a:chOff x="4218097" y="3234852"/>
            <a:chExt cx="5180040" cy="28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5EEC08-9767-7B49-0A1C-B46E1BECCC9E}"/>
                    </a:ext>
                  </a:extLst>
                </p14:cNvPr>
                <p14:cNvContentPartPr/>
                <p14:nvPr/>
              </p14:nvContentPartPr>
              <p14:xfrm>
                <a:off x="4218097" y="3249972"/>
                <a:ext cx="4967280" cy="28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DE8FC5-0520-7D7B-8B06-245B23188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00097" y="3231972"/>
                  <a:ext cx="5002920" cy="28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8B9239-09AE-4118-90E8-D3062E8EE324}"/>
                    </a:ext>
                  </a:extLst>
                </p14:cNvPr>
                <p14:cNvContentPartPr/>
                <p14:nvPr/>
              </p14:nvContentPartPr>
              <p14:xfrm>
                <a:off x="9154057" y="3234852"/>
                <a:ext cx="244080" cy="14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017C41-F21D-D781-F7AC-B37B42BC96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36057" y="3216852"/>
                  <a:ext cx="279720" cy="18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BB8563D5-DCE0-B9BF-0C09-42D21B451044}"/>
              </a:ext>
            </a:extLst>
          </p:cNvPr>
          <p:cNvSpPr/>
          <p:nvPr/>
        </p:nvSpPr>
        <p:spPr>
          <a:xfrm>
            <a:off x="6046838" y="3106993"/>
            <a:ext cx="98323" cy="9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5C32-92D6-1921-8E1A-0910F1AD524C}"/>
              </a:ext>
            </a:extLst>
          </p:cNvPr>
          <p:cNvSpPr txBox="1"/>
          <p:nvPr/>
        </p:nvSpPr>
        <p:spPr>
          <a:xfrm>
            <a:off x="9154057" y="1135636"/>
            <a:ext cx="2054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</a:rPr>
              <a:t>26 cm</a:t>
            </a:r>
          </a:p>
        </p:txBody>
      </p:sp>
    </p:spTree>
    <p:extLst>
      <p:ext uri="{BB962C8B-B14F-4D97-AF65-F5344CB8AC3E}">
        <p14:creationId xmlns:p14="http://schemas.microsoft.com/office/powerpoint/2010/main" val="101842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2032</Words>
  <Application>Microsoft Office PowerPoint</Application>
  <PresentationFormat>Widescreen</PresentationFormat>
  <Paragraphs>548</Paragraphs>
  <Slides>77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Aptos</vt:lpstr>
      <vt:lpstr>Aptos Display</vt:lpstr>
      <vt:lpstr>Arial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Cass, B</dc:creator>
  <cp:lastModifiedBy>Cass, B</cp:lastModifiedBy>
  <cp:revision>1</cp:revision>
  <dcterms:created xsi:type="dcterms:W3CDTF">2025-04-14T13:37:35Z</dcterms:created>
  <dcterms:modified xsi:type="dcterms:W3CDTF">2025-05-09T09:42:57Z</dcterms:modified>
</cp:coreProperties>
</file>