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B2C42-1397-4FA0-8F51-BD576EBC1556}" v="17" dt="2025-05-03T14:46:10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2C4EB907-B486-49F3-94F4-A00FA273C7A9}"/>
    <pc:docChg chg="undo redo custSel addSld delSld modSld">
      <pc:chgData name="Cass, B" userId="3fc04dae-4c94-4e36-be0a-8016a362df72" providerId="ADAL" clId="{2C4EB907-B486-49F3-94F4-A00FA273C7A9}" dt="2025-04-27T16:52:16.844" v="509" actId="47"/>
      <pc:docMkLst>
        <pc:docMk/>
      </pc:docMkLst>
      <pc:sldChg chg="addSp delSp modSp mod addAnim delAnim modAnim">
        <pc:chgData name="Cass, B" userId="3fc04dae-4c94-4e36-be0a-8016a362df72" providerId="ADAL" clId="{2C4EB907-B486-49F3-94F4-A00FA273C7A9}" dt="2025-04-27T16:51:49.554" v="508" actId="1076"/>
        <pc:sldMkLst>
          <pc:docMk/>
          <pc:sldMk cId="2735755880" sldId="256"/>
        </pc:sldMkLst>
        <pc:spChg chg="add mod">
          <ac:chgData name="Cass, B" userId="3fc04dae-4c94-4e36-be0a-8016a362df72" providerId="ADAL" clId="{2C4EB907-B486-49F3-94F4-A00FA273C7A9}" dt="2025-04-27T16:34:15.841" v="60" actId="14100"/>
          <ac:spMkLst>
            <pc:docMk/>
            <pc:sldMk cId="2735755880" sldId="256"/>
            <ac:spMk id="6" creationId="{07AC3F84-D142-832C-ECFD-DE9A87F00D86}"/>
          </ac:spMkLst>
        </pc:spChg>
        <pc:spChg chg="add mod">
          <ac:chgData name="Cass, B" userId="3fc04dae-4c94-4e36-be0a-8016a362df72" providerId="ADAL" clId="{2C4EB907-B486-49F3-94F4-A00FA273C7A9}" dt="2025-04-27T16:41:00.799" v="271" actId="14100"/>
          <ac:spMkLst>
            <pc:docMk/>
            <pc:sldMk cId="2735755880" sldId="256"/>
            <ac:spMk id="46" creationId="{C85B8893-0F5F-1556-88B6-DA0F82A0EA79}"/>
          </ac:spMkLst>
        </pc:spChg>
        <pc:spChg chg="add mod">
          <ac:chgData name="Cass, B" userId="3fc04dae-4c94-4e36-be0a-8016a362df72" providerId="ADAL" clId="{2C4EB907-B486-49F3-94F4-A00FA273C7A9}" dt="2025-04-27T16:47:27.621" v="449" actId="115"/>
          <ac:spMkLst>
            <pc:docMk/>
            <pc:sldMk cId="2735755880" sldId="256"/>
            <ac:spMk id="54" creationId="{637F9645-8C0C-14B9-9DA0-CAD1DD519D38}"/>
          </ac:spMkLst>
        </pc:spChg>
      </pc:sldChg>
      <pc:sldChg chg="addSp delSp modSp new del mod delAnim modAnim">
        <pc:chgData name="Cass, B" userId="3fc04dae-4c94-4e36-be0a-8016a362df72" providerId="ADAL" clId="{2C4EB907-B486-49F3-94F4-A00FA273C7A9}" dt="2025-04-27T16:52:16.844" v="509" actId="47"/>
        <pc:sldMkLst>
          <pc:docMk/>
          <pc:sldMk cId="301744241" sldId="257"/>
        </pc:sldMkLst>
      </pc:sldChg>
    </pc:docChg>
  </pc:docChgLst>
  <pc:docChgLst>
    <pc:chgData name="Cass, B" userId="3fc04dae-4c94-4e36-be0a-8016a362df72" providerId="ADAL" clId="{1A5B2C42-1397-4FA0-8F51-BD576EBC1556}"/>
    <pc:docChg chg="custSel modSld">
      <pc:chgData name="Cass, B" userId="3fc04dae-4c94-4e36-be0a-8016a362df72" providerId="ADAL" clId="{1A5B2C42-1397-4FA0-8F51-BD576EBC1556}" dt="2025-05-03T14:46:08.838" v="31"/>
      <pc:docMkLst>
        <pc:docMk/>
      </pc:docMkLst>
      <pc:sldChg chg="addSp delSp modSp mod">
        <pc:chgData name="Cass, B" userId="3fc04dae-4c94-4e36-be0a-8016a362df72" providerId="ADAL" clId="{1A5B2C42-1397-4FA0-8F51-BD576EBC1556}" dt="2025-05-03T14:46:08.838" v="31"/>
        <pc:sldMkLst>
          <pc:docMk/>
          <pc:sldMk cId="2735755880" sldId="256"/>
        </pc:sldMkLst>
        <pc:spChg chg="mod">
          <ac:chgData name="Cass, B" userId="3fc04dae-4c94-4e36-be0a-8016a362df72" providerId="ADAL" clId="{1A5B2C42-1397-4FA0-8F51-BD576EBC1556}" dt="2025-04-28T10:20:18.780" v="19" actId="20577"/>
          <ac:spMkLst>
            <pc:docMk/>
            <pc:sldMk cId="2735755880" sldId="256"/>
            <ac:spMk id="54" creationId="{637F9645-8C0C-14B9-9DA0-CAD1DD519D38}"/>
          </ac:spMkLst>
        </pc:spChg>
        <pc:picChg chg="add del mod">
          <ac:chgData name="Cass, B" userId="3fc04dae-4c94-4e36-be0a-8016a362df72" providerId="ADAL" clId="{1A5B2C42-1397-4FA0-8F51-BD576EBC1556}" dt="2025-05-03T14:46:08.242" v="30" actId="478"/>
          <ac:picMkLst>
            <pc:docMk/>
            <pc:sldMk cId="2735755880" sldId="256"/>
            <ac:picMk id="2" creationId="{88611927-EE15-7600-A498-13F3DE799A14}"/>
          </ac:picMkLst>
        </pc:picChg>
        <pc:picChg chg="add mod">
          <ac:chgData name="Cass, B" userId="3fc04dae-4c94-4e36-be0a-8016a362df72" providerId="ADAL" clId="{1A5B2C42-1397-4FA0-8F51-BD576EBC1556}" dt="2025-05-03T14:46:08.838" v="31"/>
          <ac:picMkLst>
            <pc:docMk/>
            <pc:sldMk cId="2735755880" sldId="256"/>
            <ac:picMk id="3" creationId="{C41B166D-8D61-80B3-3EEC-FE48B1782A36}"/>
          </ac:picMkLst>
        </pc:picChg>
        <pc:picChg chg="del">
          <ac:chgData name="Cass, B" userId="3fc04dae-4c94-4e36-be0a-8016a362df72" providerId="ADAL" clId="{1A5B2C42-1397-4FA0-8F51-BD576EBC1556}" dt="2025-05-03T14:44:38.568" v="20" actId="478"/>
          <ac:picMkLst>
            <pc:docMk/>
            <pc:sldMk cId="2735755880" sldId="256"/>
            <ac:picMk id="3" creationId="{F72917F0-3253-F9FA-3CE9-2F235DECDEF6}"/>
          </ac:picMkLst>
        </pc:picChg>
        <pc:picChg chg="add del mod">
          <ac:chgData name="Cass, B" userId="3fc04dae-4c94-4e36-be0a-8016a362df72" providerId="ADAL" clId="{1A5B2C42-1397-4FA0-8F51-BD576EBC1556}" dt="2025-05-03T14:45:59.265" v="28" actId="478"/>
          <ac:picMkLst>
            <pc:docMk/>
            <pc:sldMk cId="2735755880" sldId="256"/>
            <ac:picMk id="5" creationId="{3208C365-CC2E-81BC-E1ED-A3E8332B4755}"/>
          </ac:picMkLst>
        </pc:picChg>
      </pc:sldChg>
    </pc:docChg>
  </pc:docChgLst>
  <pc:docChgLst>
    <pc:chgData name="Cass, B" userId="3fc04dae-4c94-4e36-be0a-8016a362df72" providerId="ADAL" clId="{EAAD49E9-AD59-4FA5-9501-F0D6B36BED2B}"/>
    <pc:docChg chg="undo custSel addSld delSld modSld">
      <pc:chgData name="Cass, B" userId="3fc04dae-4c94-4e36-be0a-8016a362df72" providerId="ADAL" clId="{EAAD49E9-AD59-4FA5-9501-F0D6B36BED2B}" dt="2025-04-27T17:04:48.352" v="86" actId="2711"/>
      <pc:docMkLst>
        <pc:docMk/>
      </pc:docMkLst>
      <pc:sldChg chg="addSp delSp modSp mod delAnim">
        <pc:chgData name="Cass, B" userId="3fc04dae-4c94-4e36-be0a-8016a362df72" providerId="ADAL" clId="{EAAD49E9-AD59-4FA5-9501-F0D6B36BED2B}" dt="2025-04-27T17:04:48.352" v="86" actId="2711"/>
        <pc:sldMkLst>
          <pc:docMk/>
          <pc:sldMk cId="2735755880" sldId="256"/>
        </pc:sldMkLst>
        <pc:spChg chg="mod">
          <ac:chgData name="Cass, B" userId="3fc04dae-4c94-4e36-be0a-8016a362df72" providerId="ADAL" clId="{EAAD49E9-AD59-4FA5-9501-F0D6B36BED2B}" dt="2025-04-27T16:58:09.564" v="8" actId="1076"/>
          <ac:spMkLst>
            <pc:docMk/>
            <pc:sldMk cId="2735755880" sldId="256"/>
            <ac:spMk id="4" creationId="{46478D32-FF18-504A-6F9B-C7DCF74EEE6A}"/>
          </ac:spMkLst>
        </pc:spChg>
        <pc:spChg chg="mod">
          <ac:chgData name="Cass, B" userId="3fc04dae-4c94-4e36-be0a-8016a362df72" providerId="ADAL" clId="{EAAD49E9-AD59-4FA5-9501-F0D6B36BED2B}" dt="2025-04-27T17:04:25.061" v="77" actId="14100"/>
          <ac:spMkLst>
            <pc:docMk/>
            <pc:sldMk cId="2735755880" sldId="256"/>
            <ac:spMk id="6" creationId="{07AC3F84-D142-832C-ECFD-DE9A87F00D86}"/>
          </ac:spMkLst>
        </pc:spChg>
        <pc:spChg chg="mod">
          <ac:chgData name="Cass, B" userId="3fc04dae-4c94-4e36-be0a-8016a362df72" providerId="ADAL" clId="{EAAD49E9-AD59-4FA5-9501-F0D6B36BED2B}" dt="2025-04-27T17:04:39.464" v="84" actId="14100"/>
          <ac:spMkLst>
            <pc:docMk/>
            <pc:sldMk cId="2735755880" sldId="256"/>
            <ac:spMk id="46" creationId="{C85B8893-0F5F-1556-88B6-DA0F82A0EA79}"/>
          </ac:spMkLst>
        </pc:spChg>
        <pc:spChg chg="mod">
          <ac:chgData name="Cass, B" userId="3fc04dae-4c94-4e36-be0a-8016a362df72" providerId="ADAL" clId="{EAAD49E9-AD59-4FA5-9501-F0D6B36BED2B}" dt="2025-04-27T17:04:48.352" v="86" actId="2711"/>
          <ac:spMkLst>
            <pc:docMk/>
            <pc:sldMk cId="2735755880" sldId="256"/>
            <ac:spMk id="54" creationId="{637F9645-8C0C-14B9-9DA0-CAD1DD519D38}"/>
          </ac:spMkLst>
        </pc:spChg>
        <pc:picChg chg="add mod ord">
          <ac:chgData name="Cass, B" userId="3fc04dae-4c94-4e36-be0a-8016a362df72" providerId="ADAL" clId="{EAAD49E9-AD59-4FA5-9501-F0D6B36BED2B}" dt="2025-04-27T16:59:34.318" v="56" actId="167"/>
          <ac:picMkLst>
            <pc:docMk/>
            <pc:sldMk cId="2735755880" sldId="256"/>
            <ac:picMk id="9" creationId="{14FBE994-1EDD-9398-F34B-A53A00557991}"/>
          </ac:picMkLst>
        </pc:picChg>
        <pc:picChg chg="add mod ord">
          <ac:chgData name="Cass, B" userId="3fc04dae-4c94-4e36-be0a-8016a362df72" providerId="ADAL" clId="{EAAD49E9-AD59-4FA5-9501-F0D6B36BED2B}" dt="2025-04-27T16:59:52.016" v="62" actId="1076"/>
          <ac:picMkLst>
            <pc:docMk/>
            <pc:sldMk cId="2735755880" sldId="256"/>
            <ac:picMk id="13" creationId="{D57E93AB-1925-C3F5-CFD3-79EDC967F781}"/>
          </ac:picMkLst>
        </pc:picChg>
        <pc:picChg chg="add mod">
          <ac:chgData name="Cass, B" userId="3fc04dae-4c94-4e36-be0a-8016a362df72" providerId="ADAL" clId="{EAAD49E9-AD59-4FA5-9501-F0D6B36BED2B}" dt="2025-04-27T17:00:29.714" v="74" actId="1076"/>
          <ac:picMkLst>
            <pc:docMk/>
            <pc:sldMk cId="2735755880" sldId="256"/>
            <ac:picMk id="18" creationId="{5E72C418-202F-26A1-66FC-F7D8609F8096}"/>
          </ac:picMkLst>
        </pc:picChg>
        <pc:picChg chg="add mod ord">
          <ac:chgData name="Cass, B" userId="3fc04dae-4c94-4e36-be0a-8016a362df72" providerId="ADAL" clId="{EAAD49E9-AD59-4FA5-9501-F0D6B36BED2B}" dt="2025-04-27T17:00:25.949" v="73" actId="167"/>
          <ac:picMkLst>
            <pc:docMk/>
            <pc:sldMk cId="2735755880" sldId="256"/>
            <ac:picMk id="20" creationId="{63EC9C3D-0686-74D8-7F61-3C4BFB05971A}"/>
          </ac:picMkLst>
        </pc:picChg>
      </pc:sldChg>
      <pc:sldChg chg="delSp modSp add del mod delAnim">
        <pc:chgData name="Cass, B" userId="3fc04dae-4c94-4e36-be0a-8016a362df72" providerId="ADAL" clId="{EAAD49E9-AD59-4FA5-9501-F0D6B36BED2B}" dt="2025-04-27T17:00:35.171" v="75" actId="47"/>
        <pc:sldMkLst>
          <pc:docMk/>
          <pc:sldMk cId="332256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9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5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6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5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8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1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4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4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3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7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0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EC9C3D-0686-74D8-7F61-3C4BFB059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765" y="4060218"/>
            <a:ext cx="1930848" cy="26652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7E93AB-1925-C3F5-CFD3-79EDC967F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010" y="4544564"/>
            <a:ext cx="2180299" cy="22786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FBE994-1EDD-9398-F34B-A53A00557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7326" y="2344439"/>
            <a:ext cx="1585669" cy="2353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478D32-FF18-504A-6F9B-C7DCF74EEE6A}"/>
              </a:ext>
            </a:extLst>
          </p:cNvPr>
          <p:cNvSpPr txBox="1"/>
          <p:nvPr/>
        </p:nvSpPr>
        <p:spPr>
          <a:xfrm>
            <a:off x="3567876" y="-9832"/>
            <a:ext cx="277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C3F84-D142-832C-ECFD-DE9A87F00D86}"/>
              </a:ext>
            </a:extLst>
          </p:cNvPr>
          <p:cNvSpPr txBox="1"/>
          <p:nvPr/>
        </p:nvSpPr>
        <p:spPr>
          <a:xfrm>
            <a:off x="0" y="511277"/>
            <a:ext cx="21780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85B8893-0F5F-1556-88B6-DA0F82A0EA79}"/>
              </a:ext>
            </a:extLst>
          </p:cNvPr>
          <p:cNvSpPr txBox="1"/>
          <p:nvPr/>
        </p:nvSpPr>
        <p:spPr>
          <a:xfrm>
            <a:off x="2772697" y="511277"/>
            <a:ext cx="23499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/>
              <p:nvPr/>
            </p:nvSpPr>
            <p:spPr>
              <a:xfrm>
                <a:off x="5520814" y="511276"/>
                <a:ext cx="3790334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6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6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6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6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814" y="511276"/>
                <a:ext cx="3790334" cy="1492716"/>
              </a:xfrm>
              <a:prstGeom prst="rect">
                <a:avLst/>
              </a:prstGeom>
              <a:blipFill>
                <a:blip r:embed="rId6"/>
                <a:stretch>
                  <a:fillRect l="-966" t="-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5E72C418-202F-26A1-66FC-F7D8609F80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7625" y="1886242"/>
            <a:ext cx="2770238" cy="26891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1B166D-8D61-80B3-3EEC-FE48B1782A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063" y="2415537"/>
            <a:ext cx="2379759" cy="254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5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79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2025-04-27T16:29:46Z</dcterms:created>
  <dcterms:modified xsi:type="dcterms:W3CDTF">2025-05-03T14:46:11Z</dcterms:modified>
</cp:coreProperties>
</file>