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5B2C42-1397-4FA0-8F51-BD576EBC1556}" v="17" dt="2025-05-03T14:46:10.8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43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ss, B" userId="3fc04dae-4c94-4e36-be0a-8016a362df72" providerId="ADAL" clId="{2C4EB907-B486-49F3-94F4-A00FA273C7A9}"/>
    <pc:docChg chg="undo redo custSel addSld delSld modSld">
      <pc:chgData name="Cass, B" userId="3fc04dae-4c94-4e36-be0a-8016a362df72" providerId="ADAL" clId="{2C4EB907-B486-49F3-94F4-A00FA273C7A9}" dt="2025-04-27T16:52:16.844" v="509" actId="47"/>
      <pc:docMkLst>
        <pc:docMk/>
      </pc:docMkLst>
      <pc:sldChg chg="addSp delSp modSp mod addAnim delAnim modAnim">
        <pc:chgData name="Cass, B" userId="3fc04dae-4c94-4e36-be0a-8016a362df72" providerId="ADAL" clId="{2C4EB907-B486-49F3-94F4-A00FA273C7A9}" dt="2025-04-27T16:51:49.554" v="508" actId="1076"/>
        <pc:sldMkLst>
          <pc:docMk/>
          <pc:sldMk cId="2735755880" sldId="256"/>
        </pc:sldMkLst>
        <pc:spChg chg="add mod">
          <ac:chgData name="Cass, B" userId="3fc04dae-4c94-4e36-be0a-8016a362df72" providerId="ADAL" clId="{2C4EB907-B486-49F3-94F4-A00FA273C7A9}" dt="2025-04-27T16:34:15.841" v="60" actId="14100"/>
          <ac:spMkLst>
            <pc:docMk/>
            <pc:sldMk cId="2735755880" sldId="256"/>
            <ac:spMk id="6" creationId="{07AC3F84-D142-832C-ECFD-DE9A87F00D86}"/>
          </ac:spMkLst>
        </pc:spChg>
        <pc:spChg chg="add mod">
          <ac:chgData name="Cass, B" userId="3fc04dae-4c94-4e36-be0a-8016a362df72" providerId="ADAL" clId="{2C4EB907-B486-49F3-94F4-A00FA273C7A9}" dt="2025-04-27T16:41:00.799" v="271" actId="14100"/>
          <ac:spMkLst>
            <pc:docMk/>
            <pc:sldMk cId="2735755880" sldId="256"/>
            <ac:spMk id="46" creationId="{C85B8893-0F5F-1556-88B6-DA0F82A0EA79}"/>
          </ac:spMkLst>
        </pc:spChg>
        <pc:spChg chg="add mod">
          <ac:chgData name="Cass, B" userId="3fc04dae-4c94-4e36-be0a-8016a362df72" providerId="ADAL" clId="{2C4EB907-B486-49F3-94F4-A00FA273C7A9}" dt="2025-04-27T16:47:27.621" v="449" actId="115"/>
          <ac:spMkLst>
            <pc:docMk/>
            <pc:sldMk cId="2735755880" sldId="256"/>
            <ac:spMk id="54" creationId="{637F9645-8C0C-14B9-9DA0-CAD1DD519D38}"/>
          </ac:spMkLst>
        </pc:spChg>
      </pc:sldChg>
      <pc:sldChg chg="addSp delSp modSp new del mod delAnim modAnim">
        <pc:chgData name="Cass, B" userId="3fc04dae-4c94-4e36-be0a-8016a362df72" providerId="ADAL" clId="{2C4EB907-B486-49F3-94F4-A00FA273C7A9}" dt="2025-04-27T16:52:16.844" v="509" actId="47"/>
        <pc:sldMkLst>
          <pc:docMk/>
          <pc:sldMk cId="301744241" sldId="257"/>
        </pc:sldMkLst>
      </pc:sldChg>
    </pc:docChg>
  </pc:docChgLst>
  <pc:docChgLst>
    <pc:chgData name="Cass, B" userId="3fc04dae-4c94-4e36-be0a-8016a362df72" providerId="ADAL" clId="{1A5B2C42-1397-4FA0-8F51-BD576EBC1556}"/>
    <pc:docChg chg="custSel modSld">
      <pc:chgData name="Cass, B" userId="3fc04dae-4c94-4e36-be0a-8016a362df72" providerId="ADAL" clId="{1A5B2C42-1397-4FA0-8F51-BD576EBC1556}" dt="2025-05-03T14:46:08.838" v="31"/>
      <pc:docMkLst>
        <pc:docMk/>
      </pc:docMkLst>
      <pc:sldChg chg="addSp delSp modSp mod">
        <pc:chgData name="Cass, B" userId="3fc04dae-4c94-4e36-be0a-8016a362df72" providerId="ADAL" clId="{1A5B2C42-1397-4FA0-8F51-BD576EBC1556}" dt="2025-05-03T14:46:08.838" v="31"/>
        <pc:sldMkLst>
          <pc:docMk/>
          <pc:sldMk cId="2735755880" sldId="256"/>
        </pc:sldMkLst>
        <pc:spChg chg="mod">
          <ac:chgData name="Cass, B" userId="3fc04dae-4c94-4e36-be0a-8016a362df72" providerId="ADAL" clId="{1A5B2C42-1397-4FA0-8F51-BD576EBC1556}" dt="2025-04-28T10:20:18.780" v="19" actId="20577"/>
          <ac:spMkLst>
            <pc:docMk/>
            <pc:sldMk cId="2735755880" sldId="256"/>
            <ac:spMk id="54" creationId="{637F9645-8C0C-14B9-9DA0-CAD1DD519D38}"/>
          </ac:spMkLst>
        </pc:spChg>
        <pc:picChg chg="add del mod">
          <ac:chgData name="Cass, B" userId="3fc04dae-4c94-4e36-be0a-8016a362df72" providerId="ADAL" clId="{1A5B2C42-1397-4FA0-8F51-BD576EBC1556}" dt="2025-05-03T14:46:08.242" v="30" actId="478"/>
          <ac:picMkLst>
            <pc:docMk/>
            <pc:sldMk cId="2735755880" sldId="256"/>
            <ac:picMk id="2" creationId="{88611927-EE15-7600-A498-13F3DE799A14}"/>
          </ac:picMkLst>
        </pc:picChg>
        <pc:picChg chg="add mod">
          <ac:chgData name="Cass, B" userId="3fc04dae-4c94-4e36-be0a-8016a362df72" providerId="ADAL" clId="{1A5B2C42-1397-4FA0-8F51-BD576EBC1556}" dt="2025-05-03T14:46:08.838" v="31"/>
          <ac:picMkLst>
            <pc:docMk/>
            <pc:sldMk cId="2735755880" sldId="256"/>
            <ac:picMk id="3" creationId="{C41B166D-8D61-80B3-3EEC-FE48B1782A36}"/>
          </ac:picMkLst>
        </pc:picChg>
        <pc:picChg chg="del">
          <ac:chgData name="Cass, B" userId="3fc04dae-4c94-4e36-be0a-8016a362df72" providerId="ADAL" clId="{1A5B2C42-1397-4FA0-8F51-BD576EBC1556}" dt="2025-05-03T14:44:38.568" v="20" actId="478"/>
          <ac:picMkLst>
            <pc:docMk/>
            <pc:sldMk cId="2735755880" sldId="256"/>
            <ac:picMk id="3" creationId="{F72917F0-3253-F9FA-3CE9-2F235DECDEF6}"/>
          </ac:picMkLst>
        </pc:picChg>
        <pc:picChg chg="add del mod">
          <ac:chgData name="Cass, B" userId="3fc04dae-4c94-4e36-be0a-8016a362df72" providerId="ADAL" clId="{1A5B2C42-1397-4FA0-8F51-BD576EBC1556}" dt="2025-05-03T14:45:59.265" v="28" actId="478"/>
          <ac:picMkLst>
            <pc:docMk/>
            <pc:sldMk cId="2735755880" sldId="256"/>
            <ac:picMk id="5" creationId="{3208C365-CC2E-81BC-E1ED-A3E8332B4755}"/>
          </ac:picMkLst>
        </pc:picChg>
      </pc:sldChg>
    </pc:docChg>
  </pc:docChgLst>
  <pc:docChgLst>
    <pc:chgData name="Cass, B" userId="3fc04dae-4c94-4e36-be0a-8016a362df72" providerId="ADAL" clId="{EAAD49E9-AD59-4FA5-9501-F0D6B36BED2B}"/>
    <pc:docChg chg="undo custSel addSld delSld modSld">
      <pc:chgData name="Cass, B" userId="3fc04dae-4c94-4e36-be0a-8016a362df72" providerId="ADAL" clId="{EAAD49E9-AD59-4FA5-9501-F0D6B36BED2B}" dt="2025-04-27T17:04:48.352" v="86" actId="2711"/>
      <pc:docMkLst>
        <pc:docMk/>
      </pc:docMkLst>
      <pc:sldChg chg="addSp delSp modSp mod delAnim">
        <pc:chgData name="Cass, B" userId="3fc04dae-4c94-4e36-be0a-8016a362df72" providerId="ADAL" clId="{EAAD49E9-AD59-4FA5-9501-F0D6B36BED2B}" dt="2025-04-27T17:04:48.352" v="86" actId="2711"/>
        <pc:sldMkLst>
          <pc:docMk/>
          <pc:sldMk cId="2735755880" sldId="256"/>
        </pc:sldMkLst>
        <pc:spChg chg="mod">
          <ac:chgData name="Cass, B" userId="3fc04dae-4c94-4e36-be0a-8016a362df72" providerId="ADAL" clId="{EAAD49E9-AD59-4FA5-9501-F0D6B36BED2B}" dt="2025-04-27T16:58:09.564" v="8" actId="1076"/>
          <ac:spMkLst>
            <pc:docMk/>
            <pc:sldMk cId="2735755880" sldId="256"/>
            <ac:spMk id="4" creationId="{46478D32-FF18-504A-6F9B-C7DCF74EEE6A}"/>
          </ac:spMkLst>
        </pc:spChg>
        <pc:spChg chg="mod">
          <ac:chgData name="Cass, B" userId="3fc04dae-4c94-4e36-be0a-8016a362df72" providerId="ADAL" clId="{EAAD49E9-AD59-4FA5-9501-F0D6B36BED2B}" dt="2025-04-27T17:04:25.061" v="77" actId="14100"/>
          <ac:spMkLst>
            <pc:docMk/>
            <pc:sldMk cId="2735755880" sldId="256"/>
            <ac:spMk id="6" creationId="{07AC3F84-D142-832C-ECFD-DE9A87F00D86}"/>
          </ac:spMkLst>
        </pc:spChg>
        <pc:spChg chg="mod">
          <ac:chgData name="Cass, B" userId="3fc04dae-4c94-4e36-be0a-8016a362df72" providerId="ADAL" clId="{EAAD49E9-AD59-4FA5-9501-F0D6B36BED2B}" dt="2025-04-27T17:04:39.464" v="84" actId="14100"/>
          <ac:spMkLst>
            <pc:docMk/>
            <pc:sldMk cId="2735755880" sldId="256"/>
            <ac:spMk id="46" creationId="{C85B8893-0F5F-1556-88B6-DA0F82A0EA79}"/>
          </ac:spMkLst>
        </pc:spChg>
        <pc:spChg chg="mod">
          <ac:chgData name="Cass, B" userId="3fc04dae-4c94-4e36-be0a-8016a362df72" providerId="ADAL" clId="{EAAD49E9-AD59-4FA5-9501-F0D6B36BED2B}" dt="2025-04-27T17:04:48.352" v="86" actId="2711"/>
          <ac:spMkLst>
            <pc:docMk/>
            <pc:sldMk cId="2735755880" sldId="256"/>
            <ac:spMk id="54" creationId="{637F9645-8C0C-14B9-9DA0-CAD1DD519D38}"/>
          </ac:spMkLst>
        </pc:spChg>
        <pc:picChg chg="add mod ord">
          <ac:chgData name="Cass, B" userId="3fc04dae-4c94-4e36-be0a-8016a362df72" providerId="ADAL" clId="{EAAD49E9-AD59-4FA5-9501-F0D6B36BED2B}" dt="2025-04-27T16:59:34.318" v="56" actId="167"/>
          <ac:picMkLst>
            <pc:docMk/>
            <pc:sldMk cId="2735755880" sldId="256"/>
            <ac:picMk id="9" creationId="{14FBE994-1EDD-9398-F34B-A53A00557991}"/>
          </ac:picMkLst>
        </pc:picChg>
        <pc:picChg chg="add mod ord">
          <ac:chgData name="Cass, B" userId="3fc04dae-4c94-4e36-be0a-8016a362df72" providerId="ADAL" clId="{EAAD49E9-AD59-4FA5-9501-F0D6B36BED2B}" dt="2025-04-27T16:59:52.016" v="62" actId="1076"/>
          <ac:picMkLst>
            <pc:docMk/>
            <pc:sldMk cId="2735755880" sldId="256"/>
            <ac:picMk id="13" creationId="{D57E93AB-1925-C3F5-CFD3-79EDC967F781}"/>
          </ac:picMkLst>
        </pc:picChg>
        <pc:picChg chg="add mod">
          <ac:chgData name="Cass, B" userId="3fc04dae-4c94-4e36-be0a-8016a362df72" providerId="ADAL" clId="{EAAD49E9-AD59-4FA5-9501-F0D6B36BED2B}" dt="2025-04-27T17:00:29.714" v="74" actId="1076"/>
          <ac:picMkLst>
            <pc:docMk/>
            <pc:sldMk cId="2735755880" sldId="256"/>
            <ac:picMk id="18" creationId="{5E72C418-202F-26A1-66FC-F7D8609F8096}"/>
          </ac:picMkLst>
        </pc:picChg>
        <pc:picChg chg="add mod ord">
          <ac:chgData name="Cass, B" userId="3fc04dae-4c94-4e36-be0a-8016a362df72" providerId="ADAL" clId="{EAAD49E9-AD59-4FA5-9501-F0D6B36BED2B}" dt="2025-04-27T17:00:25.949" v="73" actId="167"/>
          <ac:picMkLst>
            <pc:docMk/>
            <pc:sldMk cId="2735755880" sldId="256"/>
            <ac:picMk id="20" creationId="{63EC9C3D-0686-74D8-7F61-3C4BFB05971A}"/>
          </ac:picMkLst>
        </pc:picChg>
      </pc:sldChg>
      <pc:sldChg chg="delSp modSp add del mod delAnim">
        <pc:chgData name="Cass, B" userId="3fc04dae-4c94-4e36-be0a-8016a362df72" providerId="ADAL" clId="{EAAD49E9-AD59-4FA5-9501-F0D6B36BED2B}" dt="2025-04-27T17:00:35.171" v="75" actId="47"/>
        <pc:sldMkLst>
          <pc:docMk/>
          <pc:sldMk cId="3322566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293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95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263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953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185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03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15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045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44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345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473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D731D0-EC6F-43E0-B51B-B97C0CB0403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7AAF98-AB7D-4738-8B76-5DDFA53D1F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000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63EC9C3D-0686-74D8-7F61-3C4BFB0597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6765" y="4060218"/>
            <a:ext cx="1930848" cy="266522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57E93AB-1925-C3F5-CFD3-79EDC967F7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0010" y="4544564"/>
            <a:ext cx="2180299" cy="227865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4FBE994-1EDD-9398-F34B-A53A005579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7326" y="2344439"/>
            <a:ext cx="1585669" cy="235346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6478D32-FF18-504A-6F9B-C7DCF74EEE6A}"/>
              </a:ext>
            </a:extLst>
          </p:cNvPr>
          <p:cNvSpPr txBox="1"/>
          <p:nvPr/>
        </p:nvSpPr>
        <p:spPr>
          <a:xfrm>
            <a:off x="3567876" y="-9832"/>
            <a:ext cx="27702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Verdana" panose="020B0604030504040204" pitchFamily="34" charset="0"/>
                <a:ea typeface="Verdana" panose="020B0604030504040204" pitchFamily="34" charset="0"/>
              </a:rPr>
              <a:t>Key Info and Concepts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AC3F84-D142-832C-ECFD-DE9A87F00D86}"/>
              </a:ext>
            </a:extLst>
          </p:cNvPr>
          <p:cNvSpPr txBox="1"/>
          <p:nvPr/>
        </p:nvSpPr>
        <p:spPr>
          <a:xfrm>
            <a:off x="0" y="511277"/>
            <a:ext cx="217806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What is a sector?</a:t>
            </a:r>
          </a:p>
          <a:p>
            <a:endParaRPr lang="en-GB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A sector is a portion of a circle, defined by two radii and the arc between them.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85B8893-0F5F-1556-88B6-DA0F82A0EA79}"/>
              </a:ext>
            </a:extLst>
          </p:cNvPr>
          <p:cNvSpPr txBox="1"/>
          <p:nvPr/>
        </p:nvSpPr>
        <p:spPr>
          <a:xfrm>
            <a:off x="2772697" y="511277"/>
            <a:ext cx="234990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Minor and Major sectors</a:t>
            </a:r>
          </a:p>
          <a:p>
            <a:endParaRPr lang="en-GB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A minor sector is less than half of the circle, while a major sector is more than half of the circle.</a:t>
            </a:r>
            <a:endParaRPr lang="en-GB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37F9645-8C0C-14B9-9DA0-CAD1DD519D38}"/>
                  </a:ext>
                </a:extLst>
              </p:cNvPr>
              <p:cNvSpPr txBox="1"/>
              <p:nvPr/>
            </p:nvSpPr>
            <p:spPr>
              <a:xfrm>
                <a:off x="5520814" y="511276"/>
                <a:ext cx="3790334" cy="1492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u="sng" dirty="0">
                    <a:latin typeface="Verdana" panose="020B0604030504040204" pitchFamily="34" charset="0"/>
                    <a:ea typeface="Verdana" panose="020B0604030504040204" pitchFamily="34" charset="0"/>
                  </a:rPr>
                  <a:t>Angles Around the Centre Always Add Up to </a:t>
                </a:r>
                <a14:m>
                  <m:oMath xmlns:m="http://schemas.openxmlformats.org/officeDocument/2006/math">
                    <m:r>
                      <a:rPr lang="en-GB" sz="1600" i="1" u="sng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endParaRPr lang="en-GB" sz="1600" u="sng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endParaRPr lang="en-GB" sz="1600" u="sng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r>
                  <a:rPr lang="en-GB" sz="1600" dirty="0">
                    <a:latin typeface="Verdana" panose="020B0604030504040204" pitchFamily="34" charset="0"/>
                    <a:ea typeface="Verdana" panose="020B0604030504040204" pitchFamily="34" charset="0"/>
                  </a:rPr>
                  <a:t>The sum of the angles in each sector always add up to 360°</a:t>
                </a:r>
              </a:p>
              <a:p>
                <a:endParaRPr lang="en-GB" sz="1100" u="sng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37F9645-8C0C-14B9-9DA0-CAD1DD519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814" y="511276"/>
                <a:ext cx="3790334" cy="1492716"/>
              </a:xfrm>
              <a:prstGeom prst="rect">
                <a:avLst/>
              </a:prstGeom>
              <a:blipFill>
                <a:blip r:embed="rId6"/>
                <a:stretch>
                  <a:fillRect l="-966" t="-12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17">
            <a:extLst>
              <a:ext uri="{FF2B5EF4-FFF2-40B4-BE49-F238E27FC236}">
                <a16:creationId xmlns:a16="http://schemas.microsoft.com/office/drawing/2014/main" id="{5E72C418-202F-26A1-66FC-F7D8609F809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47625" y="1886242"/>
            <a:ext cx="2770238" cy="268915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41B166D-8D61-80B3-3EEC-FE48B1782A3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5063" y="2415537"/>
            <a:ext cx="2379759" cy="2542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755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79</Words>
  <Application>Microsoft Office PowerPoint</Application>
  <PresentationFormat>A4 Paper (210x297 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Cambria Math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Cass, B</dc:creator>
  <cp:lastModifiedBy>Cass, B</cp:lastModifiedBy>
  <cp:revision>1</cp:revision>
  <dcterms:created xsi:type="dcterms:W3CDTF">2025-04-27T16:29:46Z</dcterms:created>
  <dcterms:modified xsi:type="dcterms:W3CDTF">2025-05-03T14:46:11Z</dcterms:modified>
</cp:coreProperties>
</file>